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id="{CA83C060-7514-45FD-A5BE-67ADA5F7FA0E}" name="Раздел по умолчанию">
          <p14:sldIdLst>
            <p14:sldId id="256"/>
            <p14:sldId id="257"/>
            <p14:sldId id="258"/>
            <p14:sldId id="259"/>
            <p14:sldId id="260"/>
            <p14:sldId id="261"/>
            <p14:sldId id="262"/>
            <p14:sldId id="263"/>
            <p14:sldId id="264"/>
            <p14:sldId id="265"/>
            <p14:sldId id="266"/>
            <p14:sldId id="267"/>
            <p14:sldId id="268"/>
            <p14:sldId id="269"/>
            <p14:sldId id="270"/>
            <p14:sldId id="271"/>
            <p14:sldId id="272"/>
          </p14:sldIdLst>
        </p14:section>
      </p14:sectionLst>
    </p:ext>
  </p:extLst>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p:sldAll/>
    <p:penClr>
      <a:srgbClr val="ff0000"/>
    </p:penClr>
    <p:extLst>
      <p:ext uri="{2FDB2607-1784-4EEB-B798-7EB5836EED8A}">
        <p14:showMediaCtrls xmlns:p14="http://schemas.microsoft.com/office/powerpoint/2010/main" val="1"/>
      </p:ext>
    </p:extLst>
  </p:showPr>
  <p:extLst>
    <p:ext uri="ACF4677E-8BD2-47ae-8A1F-98590045965D">
      <hp:hncThemeShow xmlns:hp="http://schemas.haansoft.com/office/presentation/8.0" themeShowType="1" themeSkinType="1" themeTransitionType="1" useThemeTransition="1" byMouseClick="1" attrType="1" dur="2000"/>
    </p:ext>
  </p:extLst>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def="{5C22544A-7EE6-4342-B048-85BDC9FD1C3A}">
  <a:tblStyle styleId="{1F423C0B-24CF-4C3C-8A59-7768EA0501B5}" styleName="Normal Style 1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lum val="90000"/>
            </a:schemeClr>
          </a:solidFill>
        </a:fill>
      </a:tcStyle>
    </a:wholeTbl>
    <a:band1H>
      <a:tcTxStyle/>
      <a:tcStyle>
        <a:tcBdr/>
        <a:fill>
          <a:solidFill>
            <a:schemeClr val="accent3">
              <a:lum val="80000"/>
            </a:schemeClr>
          </a:solidFill>
        </a:fill>
      </a:tcStyle>
    </a:band1H>
    <a:band2H>
      <a:tcTxStyle/>
      <a:tcStyle>
        <a:tcBdr/>
      </a:tcStyle>
    </a:band2H>
    <a:band1V>
      <a:tcTxStyle/>
      <a:tcStyle>
        <a:tcBdr/>
        <a:fill>
          <a:solidFill>
            <a:schemeClr val="accent3">
              <a:lum val="80000"/>
            </a:schemeClr>
          </a:solidFill>
        </a:fill>
      </a:tcStyle>
    </a:band1V>
    <a:band2V>
      <a:tcTxStyle/>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1A66EDD-3DAB-4C5B-A090-DC80EC1FD486}" styleName="Normal Style 1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lum val="90000"/>
            </a:schemeClr>
          </a:solidFill>
        </a:fill>
      </a:tcStyle>
    </a:wholeTbl>
    <a:band1H>
      <a:tcTxStyle/>
      <a:tcStyle>
        <a:tcBdr/>
        <a:fill>
          <a:solidFill>
            <a:schemeClr val="accent1">
              <a:lum val="80000"/>
            </a:schemeClr>
          </a:solidFill>
        </a:fill>
      </a:tcStyle>
    </a:band1H>
    <a:band2H>
      <a:tcTxStyle/>
      <a:tcStyle>
        <a:tcBdr/>
      </a:tcStyle>
    </a:band2H>
    <a:band1V>
      <a:tcTxStyle/>
      <a:tcStyle>
        <a:tcBdr/>
        <a:fill>
          <a:solidFill>
            <a:schemeClr val="accent1">
              <a:lum val="8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lastView="sldThumbnailView">
  <p:normalViewPr>
    <p:restoredLeft sz="5300"/>
    <p:restoredTop sz="98015"/>
  </p:normalViewPr>
  <p:slideViewPr>
    <p:cSldViewPr snapToObjects="1">
      <p:cViewPr varScale="1">
        <p:scale>
          <a:sx n="100" d="100"/>
          <a:sy n="100" d="100"/>
        </p:scale>
        <p:origin x="0" y="0"/>
      </p:cViewPr>
      <p:guideLst>
        <p:guide orient="horz" pos="2157"/>
        <p:guide pos="3839"/>
      </p:guideLst>
    </p:cSldViewPr>
  </p:slideViewPr>
  <p:notesTextViewPr>
    <p:cViewPr>
      <p:scale>
        <a:sx n="100" d="100"/>
        <a:sy n="100" d="100"/>
      </p:scale>
      <p:origin x="0" y="0"/>
    </p:cViewPr>
  </p:notesTextViewPr>
  <p:gridSpacing cx="73737216" cy="73737216"/>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presProps" Target="presProps.xml"  /><Relationship Id="rId2" Type="http://schemas.openxmlformats.org/officeDocument/2006/relationships/slide" Target="slides/slide1.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Title Slide"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idx="0"/>
          </p:nvPr>
        </p:nvSpPr>
        <p:spPr>
          <a:xfrm>
            <a:off x="914399" y="2130425"/>
            <a:ext cx="10363198" cy="1470025"/>
          </a:xfrm>
        </p:spPr>
        <p:txBody>
          <a:bodyPr/>
          <a:lstStyle/>
          <a:p>
            <a:pPr lvl="0">
              <a:defRPr lang="en-US"/>
            </a:pPr>
            <a:r>
              <a:rPr lang="en-US" altLang="en-US"/>
              <a:t>Click to edit Master title style</a:t>
            </a:r>
            <a:endParaRPr lang="en-US" altLang="en-US"/>
          </a:p>
        </p:txBody>
      </p:sp>
      <p:sp>
        <p:nvSpPr>
          <p:cNvPr id="3" name="Subtitle 2"/>
          <p:cNvSpPr>
            <a:spLocks noGrp="1"/>
          </p:cNvSpPr>
          <p:nvPr>
            <p:ph type="subTitle" idx="1"/>
          </p:nvPr>
        </p:nvSpPr>
        <p:spPr>
          <a:xfrm>
            <a:off x="1828799" y="3886200"/>
            <a:ext cx="853439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defRPr lang="en-US"/>
            </a:pPr>
            <a:r>
              <a:rPr lang="en-US" altLang="en-US"/>
              <a:t>Click to edit Master subtitle style</a:t>
            </a:r>
            <a:endParaRPr lang="en-US" altLang="en-US"/>
          </a:p>
        </p:txBody>
      </p:sp>
      <p:sp>
        <p:nvSpPr>
          <p:cNvPr id="4" name="Date Placeholder 3"/>
          <p:cNvSpPr>
            <a:spLocks noGrp="1"/>
          </p:cNvSpPr>
          <p:nvPr>
            <p:ph type="dt" sz="half" idx="10"/>
          </p:nvPr>
        </p:nvSpPr>
        <p:spPr/>
        <p:txBody>
          <a:bodyPr/>
          <a:lstStyle/>
          <a:p>
            <a:pPr lvl="0">
              <a:defRPr lang="en-US"/>
            </a:pPr>
            <a:fld id="{940A130E-E3B8-4EBE-931F-81B26B8448AA}" type="datetime1">
              <a:rPr lang="en-US" altLang="en-US"/>
              <a:pPr lvl="0">
                <a:defRPr lang="en-US"/>
              </a:pPr>
              <a:t>4/6/2020</a:t>
            </a:fld>
            <a:endParaRPr lang="en-US" altLang="en-US"/>
          </a:p>
        </p:txBody>
      </p:sp>
      <p:sp>
        <p:nvSpPr>
          <p:cNvPr id="5" name="Footer Placeholder 4"/>
          <p:cNvSpPr>
            <a:spLocks noGrp="1"/>
          </p:cNvSpPr>
          <p:nvPr>
            <p:ph type="ftr" sz="quarter" idx="11"/>
          </p:nvPr>
        </p:nvSpPr>
        <p:spPr/>
        <p:txBody>
          <a:bodyPr/>
          <a:lstStyle/>
          <a:p>
            <a:pPr lvl="0">
              <a:defRPr lang="en-US"/>
            </a:pPr>
            <a:r>
              <a:rPr lang="ru-RU" altLang="en-US"/>
              <a:t/>
            </a:r>
            <a:endParaRPr lang="ru-RU" altLang="en-US"/>
          </a:p>
        </p:txBody>
      </p:sp>
      <p:sp>
        <p:nvSpPr>
          <p:cNvPr id="6" name="Slide Number Placeholder 5"/>
          <p:cNvSpPr>
            <a:spLocks noGrp="1"/>
          </p:cNvSpPr>
          <p:nvPr>
            <p:ph type="sldNum" sz="quarter" idx="12"/>
          </p:nvPr>
        </p:nvSpPr>
        <p:spPr/>
        <p:txBody>
          <a:bodyPr/>
          <a:lstStyle/>
          <a:p>
            <a:pPr lvl="0">
              <a:defRPr lang="en-US"/>
            </a:pPr>
            <a:fld id="{800C6A38-4290-41DD-B95C-4155372FD4AF}" type="slidenum">
              <a:rPr lang="en-US" altLang="en-US"/>
              <a:pPr lvl="0">
                <a:defRPr lang="en-US"/>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0.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Insert" type="objOnly" preserve="1">
  <p:cSld name="Insert">
    <p:spTree>
      <p:nvGrpSpPr>
        <p:cNvPr id="1" name=""/>
        <p:cNvGrpSpPr/>
        <p:nvPr/>
      </p:nvGrpSpPr>
      <p:grpSpPr>
        <a:xfrm>
          <a:off x="0" y="0"/>
          <a:ext cx="0" cy="0"/>
          <a:chOff x="0" y="0"/>
          <a:chExt cx="0" cy="0"/>
        </a:xfrm>
      </p:grpSpPr>
      <p:sp>
        <p:nvSpPr>
          <p:cNvPr id="2" name="Title 1"/>
          <p:cNvSpPr>
            <a:spLocks noGrp="1"/>
          </p:cNvSpPr>
          <p:nvPr>
            <p:ph type="ctrTitle" idx="0"/>
          </p:nvPr>
        </p:nvSpPr>
        <p:spPr>
          <a:xfrm>
            <a:off x="0" y="2130425"/>
            <a:ext cx="12192000" cy="1470025"/>
          </a:xfrm>
        </p:spPr>
        <p:txBody>
          <a:bodyPr>
            <a:normAutofit/>
          </a:bodyPr>
          <a:lstStyle>
            <a:lvl1pPr>
              <a:defRPr sz="4400" b="1"/>
            </a:lvl1pPr>
          </a:lstStyle>
          <a:p>
            <a:pPr lvl="0">
              <a:defRPr/>
            </a:pPr>
            <a:r>
              <a:rPr lang="en-US" altLang="en-US"/>
              <a:t>Click to edit Master title style</a:t>
            </a:r>
            <a:endParaRPr lang="en-US" altLang="en-US"/>
          </a:p>
        </p:txBody>
      </p:sp>
      <p:sp>
        <p:nvSpPr>
          <p:cNvPr id="3" name="Date Placeholder 3"/>
          <p:cNvSpPr>
            <a:spLocks noGrp="1"/>
          </p:cNvSpPr>
          <p:nvPr>
            <p:ph type="dt" sz="half" idx="10"/>
          </p:nvPr>
        </p:nvSpPr>
        <p:spPr/>
        <p:txBody>
          <a:bodyPr/>
          <a:lstStyle/>
          <a:p>
            <a:pPr lvl="0">
              <a:defRPr/>
            </a:pPr>
            <a:fld id="{CA348888-F454-4AD2-BA62-3AF29D9807C0}" type="datetime1">
              <a:rPr lang="en-US" altLang="en-US"/>
              <a:pPr lvl="0">
                <a:defRPr/>
              </a:pPr>
              <a:t>4/6/2020</a:t>
            </a:fld>
            <a:endParaRPr lang="en-US" altLang="en-US"/>
          </a:p>
        </p:txBody>
      </p:sp>
      <p:sp>
        <p:nvSpPr>
          <p:cNvPr id="4" name="Footer Placeholder 4"/>
          <p:cNvSpPr>
            <a:spLocks noGrp="1"/>
          </p:cNvSpPr>
          <p:nvPr>
            <p:ph type="ftr" sz="quarter" idx="11"/>
          </p:nvPr>
        </p:nvSpPr>
        <p:spPr/>
        <p:txBody>
          <a:bodyPr/>
          <a:lstStyle/>
          <a:p>
            <a:pPr lvl="0">
              <a:defRPr/>
            </a:pPr>
            <a:r>
              <a:rPr lang="ru-RU" altLang="en-US"/>
              <a:t/>
            </a:r>
            <a:endParaRPr lang="ru-RU" altLang="en-US"/>
          </a:p>
        </p:txBody>
      </p:sp>
      <p:sp>
        <p:nvSpPr>
          <p:cNvPr id="5"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Table of Contents" type="clipArtAndTx" preserve="1">
  <p:cSld name="Table of Contents">
    <p:spTree>
      <p:nvGrpSpPr>
        <p:cNvPr id="1" name=""/>
        <p:cNvGrpSpPr/>
        <p:nvPr/>
      </p:nvGrpSpPr>
      <p:grpSpPr>
        <a:xfrm>
          <a:off x="0" y="0"/>
          <a:ext cx="0" cy="0"/>
          <a:chOff x="0" y="0"/>
          <a:chExt cx="0" cy="0"/>
        </a:xfrm>
      </p:grpSpPr>
      <p:sp>
        <p:nvSpPr>
          <p:cNvPr id="2" name="Title 1"/>
          <p:cNvSpPr>
            <a:spLocks noGrp="1"/>
          </p:cNvSpPr>
          <p:nvPr>
            <p:ph type="title" idx="0"/>
          </p:nvPr>
        </p:nvSpPr>
        <p:spPr>
          <a:xfrm>
            <a:off x="609599" y="274638"/>
            <a:ext cx="10972798" cy="1143000"/>
          </a:xfrm>
        </p:spPr>
        <p:txBody>
          <a:bodyPr/>
          <a:lstStyle>
            <a:lvl1pPr>
              <a:defRPr/>
            </a:lvl1pPr>
          </a:lstStyle>
          <a:p>
            <a:pPr lvl="0">
              <a:defRPr/>
            </a:pPr>
            <a:r>
              <a:rPr lang="en-US" altLang="en-US"/>
              <a:t>Click to edit Master title style</a:t>
            </a:r>
            <a:endParaRPr lang="en-US" altLang="en-US"/>
          </a:p>
        </p:txBody>
      </p:sp>
      <p:sp>
        <p:nvSpPr>
          <p:cNvPr id="8" name="Text Placeholder 7"/>
          <p:cNvSpPr>
            <a:spLocks noGrp="1"/>
          </p:cNvSpPr>
          <p:nvPr>
            <p:ph type="body" sz="quarter" idx="14" hasCustomPrompt="1"/>
          </p:nvPr>
        </p:nvSpPr>
        <p:spPr>
          <a:xfrm>
            <a:off x="2857477" y="2214563"/>
            <a:ext cx="6477021" cy="3214687"/>
          </a:xfrm>
        </p:spPr>
        <p:txBody>
          <a:bodyPr>
            <a:normAutofit/>
          </a:bodyPr>
          <a:lstStyle>
            <a:lvl1pPr>
              <a:lnSpc>
                <a:spcPct val="150000"/>
              </a:lnSpc>
              <a:defRPr sz="2400"/>
            </a:lvl1pPr>
          </a:lstStyle>
          <a:p>
            <a:pPr lvl="0">
              <a:defRPr/>
            </a:pPr>
            <a:r>
              <a:rPr lang="en-US" altLang="en-US"/>
              <a:t>Introduction</a:t>
            </a:r>
            <a:endParaRPr lang="en-US" altLang="en-US"/>
          </a:p>
          <a:p>
            <a:pPr lvl="0">
              <a:defRPr/>
            </a:pPr>
            <a:r>
              <a:rPr lang="en-US" altLang="en-US"/>
              <a:t>Body 1</a:t>
            </a:r>
            <a:endParaRPr lang="en-US" altLang="en-US"/>
          </a:p>
          <a:p>
            <a:pPr lvl="0">
              <a:defRPr/>
            </a:pPr>
            <a:r>
              <a:rPr lang="en-US" altLang="en-US"/>
              <a:t>Body 2</a:t>
            </a:r>
            <a:endParaRPr lang="en-US" altLang="en-US"/>
          </a:p>
          <a:p>
            <a:pPr lvl="0">
              <a:defRPr/>
            </a:pPr>
            <a:r>
              <a:rPr lang="en-US" altLang="en-US"/>
              <a:t>Body 3</a:t>
            </a:r>
            <a:endParaRPr lang="en-US" altLang="en-US"/>
          </a:p>
          <a:p>
            <a:pPr lvl="0">
              <a:defRPr/>
            </a:pPr>
            <a:r>
              <a:rPr lang="en-US" altLang="en-US"/>
              <a:t>Conclusion</a:t>
            </a:r>
            <a:endParaRPr lang="en-US" altLang="en-US"/>
          </a:p>
        </p:txBody>
      </p:sp>
      <p:sp>
        <p:nvSpPr>
          <p:cNvPr id="4" name="Date Placeholder 3"/>
          <p:cNvSpPr>
            <a:spLocks noGrp="1"/>
          </p:cNvSpPr>
          <p:nvPr>
            <p:ph type="dt" sz="half" idx="10"/>
          </p:nvPr>
        </p:nvSpPr>
        <p:spPr/>
        <p:txBody>
          <a:bodyPr/>
          <a:lstStyle/>
          <a:p>
            <a:pPr lvl="0">
              <a:defRPr/>
            </a:pPr>
            <a:fld id="{956FEC12-A4C9-4837-AF94-AD867782C04C}" type="datetime1">
              <a:rPr lang="en-US" altLang="en-US"/>
              <a:pPr lvl="0">
                <a:defRPr/>
              </a:pPr>
              <a:t>4/6/2020</a:t>
            </a:fld>
            <a:endParaRPr lang="en-US" altLang="en-US"/>
          </a:p>
        </p:txBody>
      </p:sp>
      <p:sp>
        <p:nvSpPr>
          <p:cNvPr id="5" name="Footer Placeholder 4"/>
          <p:cNvSpPr>
            <a:spLocks noGrp="1"/>
          </p:cNvSpPr>
          <p:nvPr>
            <p:ph type="ftr" sz="quarter" idx="11"/>
          </p:nvPr>
        </p:nvSpPr>
        <p:spPr/>
        <p:txBody>
          <a:bodyPr/>
          <a:lstStyle/>
          <a:p>
            <a:pPr lvl="0">
              <a:defRPr/>
            </a:pPr>
            <a:r>
              <a:rPr lang="ru-RU" altLang="en-US"/>
              <a:t/>
            </a:r>
            <a:endParaRPr lang="ru-RU" altLang="en-US"/>
          </a:p>
        </p:txBody>
      </p:sp>
      <p:sp>
        <p:nvSpPr>
          <p:cNvPr id="6"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Vertical Title and Text"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idx="0"/>
          </p:nvPr>
        </p:nvSpPr>
        <p:spPr>
          <a:xfrm>
            <a:off x="8839199" y="274638"/>
            <a:ext cx="2743199" cy="5851525"/>
          </a:xfrm>
        </p:spPr>
        <p:txBody>
          <a:bodyPr vert="eaVert"/>
          <a:lstStyle/>
          <a:p>
            <a:pPr lvl="0">
              <a:defRPr/>
            </a:pPr>
            <a:r>
              <a:rPr lang="en-US" altLang="en-US"/>
              <a:t>Click to edit Master title style</a:t>
            </a:r>
            <a:endParaRPr lang="en-US" altLang="en-US"/>
          </a:p>
        </p:txBody>
      </p:sp>
      <p:sp>
        <p:nvSpPr>
          <p:cNvPr id="3" name="Vertical Text Placeholder 2"/>
          <p:cNvSpPr>
            <a:spLocks noGrp="1"/>
          </p:cNvSpPr>
          <p:nvPr>
            <p:ph type="body" orient="vert" idx="1"/>
          </p:nvPr>
        </p:nvSpPr>
        <p:spPr>
          <a:xfrm>
            <a:off x="609599" y="274638"/>
            <a:ext cx="8026399" cy="5851525"/>
          </a:xfrm>
        </p:spPr>
        <p:txBody>
          <a:bodyPr vert="eaVert"/>
          <a:lstStyle/>
          <a:p>
            <a:pPr lvl="0">
              <a:defRPr/>
            </a:pPr>
            <a:r>
              <a:rPr lang="en-US" altLang="en-US"/>
              <a:t>Click to edit Master text styles</a:t>
            </a:r>
            <a:endParaRPr lang="en-US" altLang="en-US"/>
          </a:p>
          <a:p>
            <a:pPr lvl="1">
              <a:defRPr/>
            </a:pPr>
            <a:r>
              <a:rPr lang="en-US" altLang="en-US"/>
              <a:t>Second level</a:t>
            </a:r>
            <a:endParaRPr lang="en-US" altLang="en-US"/>
          </a:p>
          <a:p>
            <a:pPr lvl="2">
              <a:defRPr/>
            </a:pPr>
            <a:r>
              <a:rPr lang="en-US" altLang="en-US"/>
              <a:t>Third level</a:t>
            </a:r>
            <a:endParaRPr lang="en-US" altLang="en-US"/>
          </a:p>
          <a:p>
            <a:pPr lvl="3">
              <a:defRPr/>
            </a:pPr>
            <a:r>
              <a:rPr lang="en-US" altLang="en-US"/>
              <a:t>Fourth level</a:t>
            </a:r>
            <a:endParaRPr lang="en-US" altLang="en-US"/>
          </a:p>
          <a:p>
            <a:pPr lvl="4">
              <a:defRPr/>
            </a:pPr>
            <a:r>
              <a:rPr lang="en-US" altLang="en-US"/>
              <a:t>Fifth level</a:t>
            </a:r>
            <a:endParaRPr lang="en-US" altLang="en-US"/>
          </a:p>
        </p:txBody>
      </p:sp>
      <p:sp>
        <p:nvSpPr>
          <p:cNvPr id="4" name="Date Placeholder 3"/>
          <p:cNvSpPr>
            <a:spLocks noGrp="1"/>
          </p:cNvSpPr>
          <p:nvPr>
            <p:ph type="dt" sz="half" idx="10"/>
          </p:nvPr>
        </p:nvSpPr>
        <p:spPr/>
        <p:txBody>
          <a:bodyPr/>
          <a:lstStyle/>
          <a:p>
            <a:pPr lvl="0">
              <a:defRPr/>
            </a:pPr>
            <a:fld id="{957F84A3-4F29-4053-ACFD-1BAF2D3F140C}" type="datetime1">
              <a:rPr lang="en-US" altLang="en-US"/>
              <a:pPr lvl="0">
                <a:defRPr/>
              </a:pPr>
              <a:t>4/6/2020</a:t>
            </a:fld>
            <a:endParaRPr lang="en-US" altLang="en-US"/>
          </a:p>
        </p:txBody>
      </p:sp>
      <p:sp>
        <p:nvSpPr>
          <p:cNvPr id="5" name="Footer Placeholder 4"/>
          <p:cNvSpPr>
            <a:spLocks noGrp="1"/>
          </p:cNvSpPr>
          <p:nvPr>
            <p:ph type="ftr" sz="quarter" idx="11"/>
          </p:nvPr>
        </p:nvSpPr>
        <p:spPr/>
        <p:txBody>
          <a:bodyPr/>
          <a:lstStyle/>
          <a:p>
            <a:pPr lvl="0">
              <a:defRPr/>
            </a:pPr>
            <a:r>
              <a:rPr lang="ru-RU" altLang="en-US"/>
              <a:t/>
            </a:r>
            <a:endParaRPr lang="ru-RU" altLang="en-US"/>
          </a:p>
        </p:txBody>
      </p:sp>
      <p:sp>
        <p:nvSpPr>
          <p:cNvPr id="6"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Title and Content"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lvl="0">
              <a:defRPr/>
            </a:pPr>
            <a:r>
              <a:rPr lang="en-US" altLang="en-US"/>
              <a:t>Click to edit Master title style</a:t>
            </a:r>
            <a:endParaRPr lang="en-US" altLang="en-US"/>
          </a:p>
        </p:txBody>
      </p:sp>
      <p:sp>
        <p:nvSpPr>
          <p:cNvPr id="3" name="Content Placeholder 2"/>
          <p:cNvSpPr>
            <a:spLocks noGrp="1"/>
          </p:cNvSpPr>
          <p:nvPr>
            <p:ph idx="1"/>
          </p:nvPr>
        </p:nvSpPr>
        <p:spPr/>
        <p:txBody>
          <a:bodyPr/>
          <a:lstStyle/>
          <a:p>
            <a:pPr lvl="0">
              <a:defRPr/>
            </a:pPr>
            <a:r>
              <a:rPr lang="en-US" altLang="en-US"/>
              <a:t>Click to edit Master text styles</a:t>
            </a:r>
            <a:endParaRPr lang="en-US" altLang="en-US"/>
          </a:p>
          <a:p>
            <a:pPr lvl="1">
              <a:defRPr/>
            </a:pPr>
            <a:r>
              <a:rPr lang="en-US" altLang="en-US"/>
              <a:t>Second level</a:t>
            </a:r>
            <a:endParaRPr lang="en-US" altLang="en-US"/>
          </a:p>
          <a:p>
            <a:pPr lvl="2">
              <a:defRPr/>
            </a:pPr>
            <a:r>
              <a:rPr lang="en-US" altLang="en-US"/>
              <a:t>Third level</a:t>
            </a:r>
            <a:endParaRPr lang="en-US" altLang="en-US"/>
          </a:p>
          <a:p>
            <a:pPr lvl="3">
              <a:defRPr/>
            </a:pPr>
            <a:r>
              <a:rPr lang="en-US" altLang="en-US"/>
              <a:t>Fourth level</a:t>
            </a:r>
            <a:endParaRPr lang="en-US" altLang="en-US"/>
          </a:p>
          <a:p>
            <a:pPr lvl="4">
              <a:defRPr/>
            </a:pPr>
            <a:r>
              <a:rPr lang="en-US" altLang="en-US"/>
              <a:t>Fifth level</a:t>
            </a:r>
            <a:endParaRPr lang="en-US" altLang="en-US"/>
          </a:p>
        </p:txBody>
      </p:sp>
      <p:sp>
        <p:nvSpPr>
          <p:cNvPr id="4" name="Date Placeholder 3"/>
          <p:cNvSpPr>
            <a:spLocks noGrp="1"/>
          </p:cNvSpPr>
          <p:nvPr>
            <p:ph type="dt" sz="half" idx="10"/>
          </p:nvPr>
        </p:nvSpPr>
        <p:spPr/>
        <p:txBody>
          <a:bodyPr/>
          <a:lstStyle/>
          <a:p>
            <a:pPr lvl="0">
              <a:defRPr/>
            </a:pPr>
            <a:fld id="{4953836A-82A3-4C8B-9D31-CD724F3673ED}" type="datetime1">
              <a:rPr lang="en-US" altLang="en-US"/>
              <a:pPr lvl="0">
                <a:defRPr/>
              </a:pPr>
              <a:t>4/6/2020</a:t>
            </a:fld>
            <a:endParaRPr lang="en-US" altLang="en-US"/>
          </a:p>
        </p:txBody>
      </p:sp>
      <p:sp>
        <p:nvSpPr>
          <p:cNvPr id="5" name="Footer Placeholder 4"/>
          <p:cNvSpPr>
            <a:spLocks noGrp="1"/>
          </p:cNvSpPr>
          <p:nvPr>
            <p:ph type="ftr" sz="quarter" idx="11"/>
          </p:nvPr>
        </p:nvSpPr>
        <p:spPr/>
        <p:txBody>
          <a:bodyPr/>
          <a:lstStyle/>
          <a:p>
            <a:pPr lvl="0">
              <a:defRPr/>
            </a:pPr>
            <a:r>
              <a:rPr lang="ru-RU" altLang="en-US"/>
              <a:t/>
            </a:r>
            <a:endParaRPr lang="ru-RU" altLang="en-US"/>
          </a:p>
        </p:txBody>
      </p:sp>
      <p:sp>
        <p:nvSpPr>
          <p:cNvPr id="6"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3.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Blank"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p>
            <a:pPr lvl="0">
              <a:defRPr/>
            </a:pPr>
            <a:fld id="{AD2EBAF6-36D0-4DD8-B695-D4C1B37E35D6}" type="datetime1">
              <a:rPr lang="en-US" altLang="en-US"/>
              <a:pPr lvl="0">
                <a:defRPr/>
              </a:pPr>
              <a:t>4/6/2020</a:t>
            </a:fld>
            <a:endParaRPr lang="en-US" altLang="en-US"/>
          </a:p>
        </p:txBody>
      </p:sp>
      <p:sp>
        <p:nvSpPr>
          <p:cNvPr id="3" name="Footer Placeholder 4"/>
          <p:cNvSpPr>
            <a:spLocks noGrp="1"/>
          </p:cNvSpPr>
          <p:nvPr>
            <p:ph type="ftr" sz="quarter" idx="11"/>
          </p:nvPr>
        </p:nvSpPr>
        <p:spPr/>
        <p:txBody>
          <a:bodyPr/>
          <a:lstStyle/>
          <a:p>
            <a:pPr lvl="0">
              <a:defRPr/>
            </a:pPr>
            <a:r>
              <a:rPr lang="ru-RU" altLang="en-US"/>
              <a:t/>
            </a:r>
            <a:endParaRPr lang="ru-RU" altLang="en-US"/>
          </a:p>
        </p:txBody>
      </p:sp>
      <p:sp>
        <p:nvSpPr>
          <p:cNvPr id="4"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4.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Section Header"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idx="0"/>
          </p:nvPr>
        </p:nvSpPr>
        <p:spPr>
          <a:xfrm>
            <a:off x="963083" y="4406900"/>
            <a:ext cx="10363198" cy="1362075"/>
          </a:xfrm>
        </p:spPr>
        <p:txBody>
          <a:bodyPr anchor="t"/>
          <a:lstStyle>
            <a:lvl1pPr algn="l">
              <a:defRPr sz="4000" b="1" cap="all"/>
            </a:lvl1pPr>
          </a:lstStyle>
          <a:p>
            <a:pPr lvl="0">
              <a:defRPr/>
            </a:pPr>
            <a:r>
              <a:rPr lang="en-US" altLang="en-US"/>
              <a:t>Click to edit Master title style</a:t>
            </a:r>
            <a:endParaRPr lang="en-US" altLang="en-US"/>
          </a:p>
        </p:txBody>
      </p:sp>
      <p:sp>
        <p:nvSpPr>
          <p:cNvPr id="3" name="Text Placeholder 2"/>
          <p:cNvSpPr>
            <a:spLocks noGrp="1"/>
          </p:cNvSpPr>
          <p:nvPr>
            <p:ph type="body" idx="1"/>
          </p:nvPr>
        </p:nvSpPr>
        <p:spPr>
          <a:xfrm>
            <a:off x="963083" y="2906713"/>
            <a:ext cx="1036319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en-US" altLang="en-US"/>
              <a:t>Click to edit Master text styles</a:t>
            </a:r>
            <a:endParaRPr lang="en-US" altLang="en-US"/>
          </a:p>
        </p:txBody>
      </p:sp>
      <p:sp>
        <p:nvSpPr>
          <p:cNvPr id="4" name="Date Placeholder 3"/>
          <p:cNvSpPr>
            <a:spLocks noGrp="1"/>
          </p:cNvSpPr>
          <p:nvPr>
            <p:ph type="dt" sz="half" idx="10"/>
          </p:nvPr>
        </p:nvSpPr>
        <p:spPr/>
        <p:txBody>
          <a:bodyPr/>
          <a:lstStyle/>
          <a:p>
            <a:pPr lvl="0">
              <a:defRPr/>
            </a:pPr>
            <a:fld id="{60728D28-603B-4EFC-80F8-17E5E9107035}" type="datetime1">
              <a:rPr lang="en-US" altLang="en-US"/>
              <a:pPr lvl="0">
                <a:defRPr/>
              </a:pPr>
              <a:t>4/6/2020</a:t>
            </a:fld>
            <a:endParaRPr lang="en-US" altLang="en-US"/>
          </a:p>
        </p:txBody>
      </p:sp>
      <p:sp>
        <p:nvSpPr>
          <p:cNvPr id="5" name="Footer Placeholder 4"/>
          <p:cNvSpPr>
            <a:spLocks noGrp="1"/>
          </p:cNvSpPr>
          <p:nvPr>
            <p:ph type="ftr" sz="quarter" idx="11"/>
          </p:nvPr>
        </p:nvSpPr>
        <p:spPr/>
        <p:txBody>
          <a:bodyPr/>
          <a:lstStyle/>
          <a:p>
            <a:pPr lvl="0">
              <a:defRPr/>
            </a:pPr>
            <a:r>
              <a:rPr lang="ru-RU" altLang="en-US"/>
              <a:t/>
            </a:r>
            <a:endParaRPr lang="ru-RU" altLang="en-US"/>
          </a:p>
        </p:txBody>
      </p:sp>
      <p:sp>
        <p:nvSpPr>
          <p:cNvPr id="6"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5.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Two Content" type="twoObj" preserve="1">
  <p:cSld name="Two Content">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lvl="0">
              <a:defRPr/>
            </a:pPr>
            <a:r>
              <a:rPr lang="en-US" altLang="en-US"/>
              <a:t>Click to edit Master title style</a:t>
            </a:r>
            <a:endParaRPr lang="en-US" altLang="en-US"/>
          </a:p>
        </p:txBody>
      </p:sp>
      <p:sp>
        <p:nvSpPr>
          <p:cNvPr id="3" name="Content Placeholder 2"/>
          <p:cNvSpPr>
            <a:spLocks noGrp="1"/>
          </p:cNvSpPr>
          <p:nvPr>
            <p:ph sz="half" idx="1"/>
          </p:nvPr>
        </p:nvSpPr>
        <p:spPr>
          <a:xfrm>
            <a:off x="609599" y="1600200"/>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defRPr/>
            </a:pPr>
            <a:r>
              <a:rPr lang="en-US" altLang="en-US"/>
              <a:t>Click to edit Master text styles</a:t>
            </a:r>
            <a:endParaRPr lang="en-US" altLang="en-US"/>
          </a:p>
          <a:p>
            <a:pPr lvl="1">
              <a:defRPr/>
            </a:pPr>
            <a:r>
              <a:rPr lang="en-US" altLang="en-US"/>
              <a:t>Second level</a:t>
            </a:r>
            <a:endParaRPr lang="en-US" altLang="en-US"/>
          </a:p>
          <a:p>
            <a:pPr lvl="2">
              <a:defRPr/>
            </a:pPr>
            <a:r>
              <a:rPr lang="en-US" altLang="en-US"/>
              <a:t>Third level</a:t>
            </a:r>
            <a:endParaRPr lang="en-US" altLang="en-US"/>
          </a:p>
          <a:p>
            <a:pPr lvl="3">
              <a:defRPr/>
            </a:pPr>
            <a:r>
              <a:rPr lang="en-US" altLang="en-US"/>
              <a:t>Fourth level</a:t>
            </a:r>
            <a:endParaRPr lang="en-US" altLang="en-US"/>
          </a:p>
          <a:p>
            <a:pPr lvl="4">
              <a:defRPr/>
            </a:pPr>
            <a:r>
              <a:rPr lang="en-US" altLang="en-US"/>
              <a:t>Fifth level</a:t>
            </a:r>
            <a:endParaRPr lang="en-US" altLang="en-US"/>
          </a:p>
        </p:txBody>
      </p:sp>
      <p:sp>
        <p:nvSpPr>
          <p:cNvPr id="4" name="Content Placeholder 3"/>
          <p:cNvSpPr>
            <a:spLocks noGrp="1"/>
          </p:cNvSpPr>
          <p:nvPr>
            <p:ph sz="half" idx="2"/>
          </p:nvPr>
        </p:nvSpPr>
        <p:spPr>
          <a:xfrm>
            <a:off x="6197599" y="1600200"/>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defRPr/>
            </a:pPr>
            <a:r>
              <a:rPr lang="en-US" altLang="en-US"/>
              <a:t>Click to edit Master text styles</a:t>
            </a:r>
            <a:endParaRPr lang="en-US" altLang="en-US"/>
          </a:p>
          <a:p>
            <a:pPr lvl="1">
              <a:defRPr/>
            </a:pPr>
            <a:r>
              <a:rPr lang="en-US" altLang="en-US"/>
              <a:t>Second level</a:t>
            </a:r>
            <a:endParaRPr lang="en-US" altLang="en-US"/>
          </a:p>
          <a:p>
            <a:pPr lvl="2">
              <a:defRPr/>
            </a:pPr>
            <a:r>
              <a:rPr lang="en-US" altLang="en-US"/>
              <a:t>Third level</a:t>
            </a:r>
            <a:endParaRPr lang="en-US" altLang="en-US"/>
          </a:p>
          <a:p>
            <a:pPr lvl="3">
              <a:defRPr/>
            </a:pPr>
            <a:r>
              <a:rPr lang="en-US" altLang="en-US"/>
              <a:t>Fourth level</a:t>
            </a:r>
            <a:endParaRPr lang="en-US" altLang="en-US"/>
          </a:p>
          <a:p>
            <a:pPr lvl="4">
              <a:defRPr/>
            </a:pPr>
            <a:r>
              <a:rPr lang="en-US" altLang="en-US"/>
              <a:t>Fifth level</a:t>
            </a:r>
            <a:endParaRPr lang="en-US" altLang="en-US"/>
          </a:p>
        </p:txBody>
      </p:sp>
      <p:sp>
        <p:nvSpPr>
          <p:cNvPr id="5" name="Date Placeholder 3"/>
          <p:cNvSpPr>
            <a:spLocks noGrp="1"/>
          </p:cNvSpPr>
          <p:nvPr>
            <p:ph type="dt" sz="half" idx="10"/>
          </p:nvPr>
        </p:nvSpPr>
        <p:spPr/>
        <p:txBody>
          <a:bodyPr/>
          <a:lstStyle/>
          <a:p>
            <a:pPr lvl="0">
              <a:defRPr/>
            </a:pPr>
            <a:fld id="{A27A1F4E-0809-4239-8034-C38E431DAF92}" type="datetime1">
              <a:rPr lang="en-US" altLang="en-US"/>
              <a:pPr lvl="0">
                <a:defRPr/>
              </a:pPr>
              <a:t>4/6/2020</a:t>
            </a:fld>
            <a:endParaRPr lang="en-US" altLang="en-US"/>
          </a:p>
        </p:txBody>
      </p:sp>
      <p:sp>
        <p:nvSpPr>
          <p:cNvPr id="6" name="Footer Placeholder 4"/>
          <p:cNvSpPr>
            <a:spLocks noGrp="1"/>
          </p:cNvSpPr>
          <p:nvPr>
            <p:ph type="ftr" sz="quarter" idx="11"/>
          </p:nvPr>
        </p:nvSpPr>
        <p:spPr/>
        <p:txBody>
          <a:bodyPr/>
          <a:lstStyle/>
          <a:p>
            <a:pPr lvl="0">
              <a:defRPr/>
            </a:pPr>
            <a:r>
              <a:rPr lang="ru-RU" altLang="en-US"/>
              <a:t/>
            </a:r>
            <a:endParaRPr lang="ru-RU" altLang="en-US"/>
          </a:p>
        </p:txBody>
      </p:sp>
      <p:sp>
        <p:nvSpPr>
          <p:cNvPr id="7"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6.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Title Only"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lvl="0">
              <a:defRPr/>
            </a:pPr>
            <a:r>
              <a:rPr lang="en-US" altLang="en-US"/>
              <a:t>Click to edit Master title style</a:t>
            </a:r>
            <a:endParaRPr lang="en-US" altLang="en-US"/>
          </a:p>
        </p:txBody>
      </p:sp>
      <p:sp>
        <p:nvSpPr>
          <p:cNvPr id="3" name="Date Placeholder 3"/>
          <p:cNvSpPr>
            <a:spLocks noGrp="1"/>
          </p:cNvSpPr>
          <p:nvPr>
            <p:ph type="dt" sz="half" idx="10"/>
          </p:nvPr>
        </p:nvSpPr>
        <p:spPr/>
        <p:txBody>
          <a:bodyPr/>
          <a:lstStyle/>
          <a:p>
            <a:pPr lvl="0">
              <a:defRPr/>
            </a:pPr>
            <a:fld id="{5E0DA496-7307-4E8B-88DE-CB97B48BAB6F}" type="datetime1">
              <a:rPr lang="en-US" altLang="en-US"/>
              <a:pPr lvl="0">
                <a:defRPr/>
              </a:pPr>
              <a:t>4/6/2020</a:t>
            </a:fld>
            <a:endParaRPr lang="en-US" altLang="en-US"/>
          </a:p>
        </p:txBody>
      </p:sp>
      <p:sp>
        <p:nvSpPr>
          <p:cNvPr id="4" name="Footer Placeholder 4"/>
          <p:cNvSpPr>
            <a:spLocks noGrp="1"/>
          </p:cNvSpPr>
          <p:nvPr>
            <p:ph type="ftr" sz="quarter" idx="11"/>
          </p:nvPr>
        </p:nvSpPr>
        <p:spPr/>
        <p:txBody>
          <a:bodyPr/>
          <a:lstStyle/>
          <a:p>
            <a:pPr lvl="0">
              <a:defRPr/>
            </a:pPr>
            <a:r>
              <a:rPr lang="ru-RU" altLang="en-US"/>
              <a:t/>
            </a:r>
            <a:endParaRPr lang="ru-RU" altLang="en-US"/>
          </a:p>
        </p:txBody>
      </p:sp>
      <p:sp>
        <p:nvSpPr>
          <p:cNvPr id="5"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7.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Table" type="tbl" preserve="1">
  <p:cSld name="Table">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lvl="0">
              <a:defRPr/>
            </a:pPr>
            <a:r>
              <a:rPr lang="en-US" altLang="en-US"/>
              <a:t>Click to edit Master title style</a:t>
            </a:r>
            <a:endParaRPr lang="en-US" altLang="en-US"/>
          </a:p>
        </p:txBody>
      </p:sp>
      <p:sp>
        <p:nvSpPr>
          <p:cNvPr id="3" name="Table Placeholder 2"/>
          <p:cNvSpPr>
            <a:spLocks noGrp="1"/>
          </p:cNvSpPr>
          <p:nvPr>
            <p:ph type="tbl" sz="quarter" idx="13"/>
          </p:nvPr>
        </p:nvSpPr>
        <p:spPr>
          <a:xfrm>
            <a:off x="608037" y="1643063"/>
            <a:ext cx="10972798" cy="4525200"/>
          </a:xfrm>
        </p:spPr>
        <p:txBody>
          <a:bodyPr/>
          <a:lstStyle>
            <a:lvl1pPr>
              <a:buFontTx/>
              <a:buNone/>
              <a:defRPr/>
            </a:lvl1pPr>
          </a:lstStyle>
          <a:p>
            <a:pPr lvl="0">
              <a:defRPr/>
            </a:pPr>
            <a:r>
              <a:rPr lang="en-US" altLang="en-US"/>
              <a:t>Click the icon to add table</a:t>
            </a:r>
            <a:endParaRPr lang="en-US" altLang="en-US"/>
          </a:p>
        </p:txBody>
      </p:sp>
      <p:sp>
        <p:nvSpPr>
          <p:cNvPr id="4" name="Date Placeholder 3"/>
          <p:cNvSpPr>
            <a:spLocks noGrp="1"/>
          </p:cNvSpPr>
          <p:nvPr>
            <p:ph type="dt" sz="half" idx="10"/>
          </p:nvPr>
        </p:nvSpPr>
        <p:spPr/>
        <p:txBody>
          <a:bodyPr/>
          <a:lstStyle/>
          <a:p>
            <a:pPr lvl="0">
              <a:defRPr/>
            </a:pPr>
            <a:fld id="{58721E90-850C-410B-8B89-8394F580CFDA}" type="datetime1">
              <a:rPr lang="en-US" altLang="en-US"/>
              <a:pPr lvl="0">
                <a:defRPr/>
              </a:pPr>
              <a:t>4/6/2020</a:t>
            </a:fld>
            <a:endParaRPr lang="en-US" altLang="en-US"/>
          </a:p>
        </p:txBody>
      </p:sp>
      <p:sp>
        <p:nvSpPr>
          <p:cNvPr id="5" name="Footer Placeholder 4"/>
          <p:cNvSpPr>
            <a:spLocks noGrp="1"/>
          </p:cNvSpPr>
          <p:nvPr>
            <p:ph type="ftr" sz="quarter" idx="11"/>
          </p:nvPr>
        </p:nvSpPr>
        <p:spPr/>
        <p:txBody>
          <a:bodyPr/>
          <a:lstStyle/>
          <a:p>
            <a:pPr lvl="0">
              <a:defRPr/>
            </a:pPr>
            <a:r>
              <a:rPr lang="ru-RU" altLang="en-US"/>
              <a:t/>
            </a:r>
            <a:endParaRPr lang="ru-RU" altLang="en-US"/>
          </a:p>
        </p:txBody>
      </p:sp>
      <p:sp>
        <p:nvSpPr>
          <p:cNvPr id="6"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8.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Four Content" type="fourObj" preserve="1">
  <p:cSld name="Four Content">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lvl="0">
              <a:defRPr/>
            </a:pPr>
            <a:r>
              <a:rPr lang="en-US" altLang="en-US"/>
              <a:t>Click to edit Master title style</a:t>
            </a:r>
            <a:endParaRPr lang="en-US" altLang="en-US"/>
          </a:p>
        </p:txBody>
      </p:sp>
      <p:sp>
        <p:nvSpPr>
          <p:cNvPr id="3" name="Content Placeholder 2"/>
          <p:cNvSpPr>
            <a:spLocks noGrp="1"/>
          </p:cNvSpPr>
          <p:nvPr>
            <p:ph sz="quarter" idx="1"/>
          </p:nvPr>
        </p:nvSpPr>
        <p:spPr>
          <a:xfrm>
            <a:off x="609599" y="160020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ltLang="en-US"/>
              <a:t>Click to edit Master text styles</a:t>
            </a:r>
            <a:endParaRPr lang="en-US" altLang="en-US"/>
          </a:p>
          <a:p>
            <a:pPr lvl="1">
              <a:defRPr/>
            </a:pPr>
            <a:r>
              <a:rPr lang="en-US" altLang="en-US"/>
              <a:t>Second level</a:t>
            </a:r>
            <a:endParaRPr lang="en-US" altLang="en-US"/>
          </a:p>
          <a:p>
            <a:pPr lvl="2">
              <a:defRPr/>
            </a:pPr>
            <a:r>
              <a:rPr lang="en-US" altLang="en-US"/>
              <a:t>Third level</a:t>
            </a:r>
            <a:endParaRPr lang="en-US" altLang="en-US"/>
          </a:p>
          <a:p>
            <a:pPr lvl="3">
              <a:defRPr/>
            </a:pPr>
            <a:r>
              <a:rPr lang="en-US" altLang="en-US"/>
              <a:t>Fourth level</a:t>
            </a:r>
            <a:endParaRPr lang="en-US" altLang="en-US"/>
          </a:p>
          <a:p>
            <a:pPr lvl="4">
              <a:defRPr/>
            </a:pPr>
            <a:r>
              <a:rPr lang="en-US" altLang="en-US"/>
              <a:t>Fifth level</a:t>
            </a:r>
            <a:endParaRPr lang="en-US" altLang="en-US"/>
          </a:p>
        </p:txBody>
      </p:sp>
      <p:sp>
        <p:nvSpPr>
          <p:cNvPr id="4" name="Content Placeholder 3"/>
          <p:cNvSpPr>
            <a:spLocks noGrp="1"/>
          </p:cNvSpPr>
          <p:nvPr>
            <p:ph sz="quarter" idx="2"/>
          </p:nvPr>
        </p:nvSpPr>
        <p:spPr>
          <a:xfrm>
            <a:off x="6197599" y="160020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ltLang="en-US"/>
              <a:t>Click to edit Master text styles</a:t>
            </a:r>
            <a:endParaRPr lang="en-US" altLang="en-US"/>
          </a:p>
          <a:p>
            <a:pPr lvl="1">
              <a:defRPr/>
            </a:pPr>
            <a:r>
              <a:rPr lang="en-US" altLang="en-US"/>
              <a:t>Second level</a:t>
            </a:r>
            <a:endParaRPr lang="en-US" altLang="en-US"/>
          </a:p>
          <a:p>
            <a:pPr lvl="2">
              <a:defRPr/>
            </a:pPr>
            <a:r>
              <a:rPr lang="en-US" altLang="en-US"/>
              <a:t>Third level</a:t>
            </a:r>
            <a:endParaRPr lang="en-US" altLang="en-US"/>
          </a:p>
          <a:p>
            <a:pPr lvl="3">
              <a:defRPr/>
            </a:pPr>
            <a:r>
              <a:rPr lang="en-US" altLang="en-US"/>
              <a:t>Fourth level</a:t>
            </a:r>
            <a:endParaRPr lang="en-US" altLang="en-US"/>
          </a:p>
          <a:p>
            <a:pPr lvl="4">
              <a:defRPr/>
            </a:pPr>
            <a:r>
              <a:rPr lang="en-US" altLang="en-US"/>
              <a:t>Fifth level</a:t>
            </a:r>
            <a:endParaRPr lang="en-US" altLang="en-US"/>
          </a:p>
        </p:txBody>
      </p:sp>
      <p:sp>
        <p:nvSpPr>
          <p:cNvPr id="5" name="Content Placeholder 4"/>
          <p:cNvSpPr>
            <a:spLocks noGrp="1"/>
          </p:cNvSpPr>
          <p:nvPr>
            <p:ph sz="quarter" idx="3"/>
          </p:nvPr>
        </p:nvSpPr>
        <p:spPr>
          <a:xfrm>
            <a:off x="608037" y="398422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ltLang="en-US"/>
              <a:t>Click to edit Master text styles</a:t>
            </a:r>
            <a:endParaRPr lang="en-US" altLang="en-US"/>
          </a:p>
          <a:p>
            <a:pPr lvl="1">
              <a:defRPr/>
            </a:pPr>
            <a:r>
              <a:rPr lang="en-US" altLang="en-US"/>
              <a:t>Second level</a:t>
            </a:r>
            <a:endParaRPr lang="en-US" altLang="en-US"/>
          </a:p>
          <a:p>
            <a:pPr lvl="2">
              <a:defRPr/>
            </a:pPr>
            <a:r>
              <a:rPr lang="en-US" altLang="en-US"/>
              <a:t>Third level</a:t>
            </a:r>
            <a:endParaRPr lang="en-US" altLang="en-US"/>
          </a:p>
          <a:p>
            <a:pPr lvl="3">
              <a:defRPr/>
            </a:pPr>
            <a:r>
              <a:rPr lang="en-US" altLang="en-US"/>
              <a:t>Fourth level</a:t>
            </a:r>
            <a:endParaRPr lang="en-US" altLang="en-US"/>
          </a:p>
          <a:p>
            <a:pPr lvl="4">
              <a:defRPr/>
            </a:pPr>
            <a:r>
              <a:rPr lang="en-US" altLang="en-US"/>
              <a:t>Fifth level</a:t>
            </a:r>
            <a:endParaRPr lang="en-US" altLang="en-US"/>
          </a:p>
        </p:txBody>
      </p:sp>
      <p:sp>
        <p:nvSpPr>
          <p:cNvPr id="6" name="Content Placeholder 5"/>
          <p:cNvSpPr>
            <a:spLocks noGrp="1"/>
          </p:cNvSpPr>
          <p:nvPr>
            <p:ph sz="quarter" idx="4"/>
          </p:nvPr>
        </p:nvSpPr>
        <p:spPr>
          <a:xfrm>
            <a:off x="6196036" y="398422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en-US" altLang="en-US"/>
              <a:t>Click to edit Master text styles</a:t>
            </a:r>
            <a:endParaRPr lang="en-US" altLang="en-US"/>
          </a:p>
          <a:p>
            <a:pPr lvl="1">
              <a:defRPr/>
            </a:pPr>
            <a:r>
              <a:rPr lang="en-US" altLang="en-US"/>
              <a:t>Second level</a:t>
            </a:r>
            <a:endParaRPr lang="en-US" altLang="en-US"/>
          </a:p>
          <a:p>
            <a:pPr lvl="2">
              <a:defRPr/>
            </a:pPr>
            <a:r>
              <a:rPr lang="en-US" altLang="en-US"/>
              <a:t>Third level</a:t>
            </a:r>
            <a:endParaRPr lang="en-US" altLang="en-US"/>
          </a:p>
          <a:p>
            <a:pPr lvl="3">
              <a:defRPr/>
            </a:pPr>
            <a:r>
              <a:rPr lang="en-US" altLang="en-US"/>
              <a:t>Fourth level</a:t>
            </a:r>
            <a:endParaRPr lang="en-US" altLang="en-US"/>
          </a:p>
          <a:p>
            <a:pPr lvl="4">
              <a:defRPr/>
            </a:pPr>
            <a:r>
              <a:rPr lang="en-US" altLang="en-US"/>
              <a:t>Fifth level</a:t>
            </a:r>
            <a:endParaRPr lang="en-US" altLang="en-US"/>
          </a:p>
        </p:txBody>
      </p:sp>
      <p:sp>
        <p:nvSpPr>
          <p:cNvPr id="7" name="Date Placeholder 3"/>
          <p:cNvSpPr>
            <a:spLocks noGrp="1"/>
          </p:cNvSpPr>
          <p:nvPr>
            <p:ph type="dt" sz="half" idx="10"/>
          </p:nvPr>
        </p:nvSpPr>
        <p:spPr/>
        <p:txBody>
          <a:bodyPr/>
          <a:lstStyle/>
          <a:p>
            <a:pPr lvl="0">
              <a:defRPr/>
            </a:pPr>
            <a:fld id="{5ACE7E28-9336-4363-8674-B91477D8F243}" type="datetime1">
              <a:rPr lang="en-US" altLang="en-US"/>
              <a:pPr lvl="0">
                <a:defRPr/>
              </a:pPr>
              <a:t>4/6/2020</a:t>
            </a:fld>
            <a:endParaRPr lang="en-US" altLang="en-US"/>
          </a:p>
        </p:txBody>
      </p:sp>
      <p:sp>
        <p:nvSpPr>
          <p:cNvPr id="8" name="Footer Placeholder 4"/>
          <p:cNvSpPr>
            <a:spLocks noGrp="1"/>
          </p:cNvSpPr>
          <p:nvPr>
            <p:ph type="ftr" sz="quarter" idx="11"/>
          </p:nvPr>
        </p:nvSpPr>
        <p:spPr/>
        <p:txBody>
          <a:bodyPr/>
          <a:lstStyle/>
          <a:p>
            <a:pPr lvl="0">
              <a:defRPr/>
            </a:pPr>
            <a:r>
              <a:rPr lang="ru-RU" altLang="en-US"/>
              <a:t/>
            </a:r>
            <a:endParaRPr lang="ru-RU" altLang="en-US"/>
          </a:p>
        </p:txBody>
      </p:sp>
      <p:sp>
        <p:nvSpPr>
          <p:cNvPr id="9"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9.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Picture with Captio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idx="0"/>
          </p:nvPr>
        </p:nvSpPr>
        <p:spPr>
          <a:xfrm>
            <a:off x="2389716" y="4800600"/>
            <a:ext cx="7315199" cy="566738"/>
          </a:xfrm>
        </p:spPr>
        <p:txBody>
          <a:bodyPr anchor="b"/>
          <a:lstStyle>
            <a:lvl1pPr algn="l">
              <a:defRPr sz="2000" b="1"/>
            </a:lvl1pPr>
          </a:lstStyle>
          <a:p>
            <a:pPr lvl="0">
              <a:defRPr/>
            </a:pPr>
            <a:r>
              <a:rPr lang="en-US" altLang="en-US"/>
              <a:t>Click to edit Master title style</a:t>
            </a:r>
            <a:endParaRPr lang="en-US" altLang="en-US"/>
          </a:p>
        </p:txBody>
      </p:sp>
      <p:sp>
        <p:nvSpPr>
          <p:cNvPr id="3" name="Picture Placeholder 2"/>
          <p:cNvSpPr>
            <a:spLocks noGrp="1"/>
          </p:cNvSpPr>
          <p:nvPr>
            <p:ph type="pic" idx="1"/>
          </p:nvPr>
        </p:nvSpPr>
        <p:spPr>
          <a:xfrm>
            <a:off x="2389716" y="612775"/>
            <a:ext cx="731519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a:pPr>
            <a:r>
              <a:rPr lang="en-US" altLang="en-US"/>
              <a:t>Click the icon to add picture</a:t>
            </a:r>
            <a:endParaRPr lang="en-US" altLang="en-US"/>
          </a:p>
        </p:txBody>
      </p:sp>
      <p:sp>
        <p:nvSpPr>
          <p:cNvPr id="4" name="Text Placeholder 3"/>
          <p:cNvSpPr>
            <a:spLocks noGrp="1"/>
          </p:cNvSpPr>
          <p:nvPr>
            <p:ph type="body" sz="half" idx="2"/>
          </p:nvPr>
        </p:nvSpPr>
        <p:spPr>
          <a:xfrm>
            <a:off x="2389716" y="5367338"/>
            <a:ext cx="731519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ltLang="en-US"/>
              <a:t>Click to edit Master text styles</a:t>
            </a:r>
            <a:endParaRPr lang="en-US" altLang="en-US"/>
          </a:p>
        </p:txBody>
      </p:sp>
      <p:sp>
        <p:nvSpPr>
          <p:cNvPr id="5" name="Date Placeholder 3"/>
          <p:cNvSpPr>
            <a:spLocks noGrp="1"/>
          </p:cNvSpPr>
          <p:nvPr>
            <p:ph type="dt" sz="half" idx="10"/>
          </p:nvPr>
        </p:nvSpPr>
        <p:spPr/>
        <p:txBody>
          <a:bodyPr/>
          <a:lstStyle/>
          <a:p>
            <a:pPr lvl="0">
              <a:defRPr/>
            </a:pPr>
            <a:fld id="{5ACE7E28-9336-4363-8674-B91477D8F243}" type="datetime1">
              <a:rPr lang="en-US" altLang="en-US"/>
              <a:pPr lvl="0">
                <a:defRPr/>
              </a:pPr>
              <a:t>4/6/2020</a:t>
            </a:fld>
            <a:endParaRPr lang="en-US" altLang="en-US"/>
          </a:p>
        </p:txBody>
      </p:sp>
      <p:sp>
        <p:nvSpPr>
          <p:cNvPr id="6" name="Footer Placeholder 4"/>
          <p:cNvSpPr>
            <a:spLocks noGrp="1"/>
          </p:cNvSpPr>
          <p:nvPr>
            <p:ph type="ftr" sz="quarter" idx="11"/>
          </p:nvPr>
        </p:nvSpPr>
        <p:spPr/>
        <p:txBody>
          <a:bodyPr/>
          <a:lstStyle/>
          <a:p>
            <a:pPr lvl="0">
              <a:defRPr/>
            </a:pPr>
            <a:r>
              <a:rPr lang="ru-RU" altLang="en-US"/>
              <a:t/>
            </a:r>
            <a:endParaRPr lang="ru-RU" altLang="en-US"/>
          </a:p>
        </p:txBody>
      </p:sp>
      <p:sp>
        <p:nvSpPr>
          <p:cNvPr id="7" name="Slide Number Placeholder 5"/>
          <p:cNvSpPr>
            <a:spLocks noGrp="1"/>
          </p:cNvSpPr>
          <p:nvPr>
            <p:ph type="sldNum" sz="quarter" idx="12"/>
          </p:nvPr>
        </p:nvSpPr>
        <p:spPr/>
        <p:txBody>
          <a:bodyPr/>
          <a:lstStyle/>
          <a:p>
            <a:pPr lvl="0">
              <a:defRPr/>
            </a:pPr>
            <a:fld id="{AD22CD3B-FDDF-4998-970C-76E6E0BEC65F}" type="slidenum">
              <a:rPr lang="en-US" altLang="en-US"/>
              <a:pPr lvl="0">
                <a:defRPr/>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name="Thinkfree Office">
    <p:bg>
      <p:bgPr shadeToTitle="0">
        <a:gradFill flip="xy" rotWithShape="1">
          <a:gsLst>
            <a:gs pos="0">
              <a:schemeClr val="accent5">
                <a:lumMod val="80000"/>
                <a:lumOff val="20000"/>
                <a:alpha val="100000"/>
              </a:schemeClr>
            </a:gs>
            <a:gs pos="27000">
              <a:schemeClr val="bg1">
                <a:alpha val="100000"/>
              </a:schemeClr>
            </a:gs>
            <a:gs pos="15000">
              <a:schemeClr val="accent4">
                <a:lumMod val="80000"/>
                <a:lumOff val="20000"/>
                <a:alpha val="100000"/>
              </a:schemeClr>
            </a:gs>
            <a:gs pos="7000">
              <a:schemeClr val="accent3">
                <a:lumMod val="60000"/>
                <a:lumOff val="40000"/>
                <a:alpha val="100000"/>
              </a:schemeClr>
            </a:gs>
          </a:gsLst>
          <a:lin ang="5400000" scaled="1"/>
          <a:tileRect/>
        </a:gradFill>
      </p:bgPr>
    </p:bg>
    <p:spTree>
      <p:nvGrpSpPr>
        <p:cNvPr id="1" name=""/>
        <p:cNvGrpSpPr/>
        <p:nvPr/>
      </p:nvGrpSpPr>
      <p:grpSpPr>
        <a:xfrm>
          <a:off x="0" y="0"/>
          <a:ext cx="0" cy="0"/>
          <a:chOff x="0" y="0"/>
          <a:chExt cx="0" cy="0"/>
        </a:xfrm>
      </p:grpSpPr>
      <p:sp>
        <p:nvSpPr>
          <p:cNvPr id="2" name="Title Placeholder 1"/>
          <p:cNvSpPr>
            <a:spLocks noGrp="1"/>
          </p:cNvSpPr>
          <p:nvPr>
            <p:ph type="title" idx="0"/>
          </p:nvPr>
        </p:nvSpPr>
        <p:spPr>
          <a:xfrm>
            <a:off x="609599" y="274638"/>
            <a:ext cx="10972798" cy="1143000"/>
          </a:xfrm>
          <a:prstGeom prst="rect">
            <a:avLst/>
          </a:prstGeom>
        </p:spPr>
        <p:txBody>
          <a:bodyPr vert="horz" lIns="91440" tIns="45720" rIns="91440" bIns="45720" anchor="ctr">
            <a:normAutofit/>
          </a:bodyPr>
          <a:lstStyle/>
          <a:p>
            <a:pPr lvl="0">
              <a:defRPr/>
            </a:pPr>
            <a:r>
              <a:rPr lang="en-US" altLang="en-US"/>
              <a:t>Click to edit Master title style</a:t>
            </a:r>
            <a:endParaRPr lang="en-US" altLang="en-US"/>
          </a:p>
        </p:txBody>
      </p:sp>
      <p:sp>
        <p:nvSpPr>
          <p:cNvPr id="3" name="Text Placeholder 2"/>
          <p:cNvSpPr>
            <a:spLocks noGrp="1"/>
          </p:cNvSpPr>
          <p:nvPr>
            <p:ph type="body" idx="1"/>
          </p:nvPr>
        </p:nvSpPr>
        <p:spPr>
          <a:xfrm>
            <a:off x="609599" y="1600200"/>
            <a:ext cx="10972798" cy="4525963"/>
          </a:xfrm>
          <a:prstGeom prst="rect">
            <a:avLst/>
          </a:prstGeom>
        </p:spPr>
        <p:txBody>
          <a:bodyPr vert="horz" lIns="91440" tIns="45720" rIns="91440" bIns="45720">
            <a:normAutofit/>
          </a:bodyPr>
          <a:lstStyle/>
          <a:p>
            <a:pPr lvl="0">
              <a:defRPr/>
            </a:pPr>
            <a:r>
              <a:rPr lang="en-US" altLang="en-US"/>
              <a:t>Click to edit Master text styles</a:t>
            </a:r>
            <a:endParaRPr lang="en-US" altLang="en-US"/>
          </a:p>
          <a:p>
            <a:pPr lvl="1">
              <a:defRPr/>
            </a:pPr>
            <a:r>
              <a:rPr lang="en-US" altLang="en-US"/>
              <a:t>Second level</a:t>
            </a:r>
            <a:endParaRPr lang="en-US" altLang="en-US"/>
          </a:p>
          <a:p>
            <a:pPr lvl="2">
              <a:defRPr/>
            </a:pPr>
            <a:r>
              <a:rPr lang="en-US" altLang="en-US"/>
              <a:t>Third level</a:t>
            </a:r>
            <a:endParaRPr lang="en-US" altLang="en-US"/>
          </a:p>
          <a:p>
            <a:pPr lvl="3">
              <a:defRPr/>
            </a:pPr>
            <a:r>
              <a:rPr lang="en-US" altLang="en-US"/>
              <a:t>Fourth level</a:t>
            </a:r>
            <a:endParaRPr lang="en-US" altLang="en-US"/>
          </a:p>
          <a:p>
            <a:pPr lvl="4">
              <a:defRPr/>
            </a:pPr>
            <a:r>
              <a:rPr lang="en-US" altLang="en-US"/>
              <a:t>Fifth level</a:t>
            </a:r>
            <a:endParaRPr lang="en-US" altLang="en-US"/>
          </a:p>
        </p:txBody>
      </p:sp>
      <p:sp>
        <p:nvSpPr>
          <p:cNvPr id="4" name="Date Placeholder 3"/>
          <p:cNvSpPr>
            <a:spLocks noGrp="1"/>
          </p:cNvSpPr>
          <p:nvPr>
            <p:ph type="dt" sz="half" idx="2"/>
          </p:nvPr>
        </p:nvSpPr>
        <p:spPr>
          <a:xfrm>
            <a:off x="609599" y="6356350"/>
            <a:ext cx="2844799" cy="365125"/>
          </a:xfrm>
          <a:prstGeom prst="rect">
            <a:avLst/>
          </a:prstGeom>
        </p:spPr>
        <p:txBody>
          <a:bodyPr vert="horz" lIns="91440" tIns="45720" rIns="91440" bIns="45720" anchor="ctr"/>
          <a:lstStyle>
            <a:lvl1pPr algn="l">
              <a:defRPr sz="1200">
                <a:solidFill>
                  <a:schemeClr val="tx1">
                    <a:tint val="75000"/>
                  </a:schemeClr>
                </a:solidFill>
              </a:defRPr>
            </a:lvl1pPr>
          </a:lstStyle>
          <a:p>
            <a:pPr lvl="0">
              <a:defRPr/>
            </a:pPr>
            <a:fld id="{D422D86A-5F52-4165-8473-F1B836277586}" type="datetime1">
              <a:rPr lang="en-US" altLang="en-US"/>
              <a:pPr lvl="0">
                <a:defRPr/>
              </a:pPr>
              <a:t>4/6/2020</a:t>
            </a:fld>
            <a:endParaRPr lang="en-US" altLang="en-US"/>
          </a:p>
        </p:txBody>
      </p:sp>
      <p:sp>
        <p:nvSpPr>
          <p:cNvPr id="5" name="Footer Placeholder 4"/>
          <p:cNvSpPr>
            <a:spLocks noGrp="1"/>
          </p:cNvSpPr>
          <p:nvPr>
            <p:ph type="ftr" sz="quarter" idx="3"/>
          </p:nvPr>
        </p:nvSpPr>
        <p:spPr>
          <a:xfrm>
            <a:off x="4165599" y="6356350"/>
            <a:ext cx="3860799" cy="365125"/>
          </a:xfrm>
          <a:prstGeom prst="rect">
            <a:avLst/>
          </a:prstGeom>
        </p:spPr>
        <p:txBody>
          <a:bodyPr vert="horz" lIns="91440" tIns="45720" rIns="91440" bIns="45720" anchor="ctr"/>
          <a:lstStyle>
            <a:lvl1pPr algn="ctr">
              <a:defRPr sz="1200">
                <a:solidFill>
                  <a:schemeClr val="tx1">
                    <a:tint val="75000"/>
                  </a:schemeClr>
                </a:solidFill>
              </a:defRPr>
            </a:lvl1pPr>
          </a:lstStyle>
          <a:p>
            <a:pPr lvl="0">
              <a:defRPr/>
            </a:pPr>
            <a:r>
              <a:rPr lang="ru-RU" altLang="en-US"/>
              <a:t/>
            </a:r>
            <a:endParaRPr lang="ru-RU" altLang="en-US"/>
          </a:p>
        </p:txBody>
      </p:sp>
      <p:sp>
        <p:nvSpPr>
          <p:cNvPr id="6" name="Slide Number Placeholder 5"/>
          <p:cNvSpPr>
            <a:spLocks noGrp="1"/>
          </p:cNvSpPr>
          <p:nvPr>
            <p:ph type="sldNum" sz="quarter" idx="4"/>
          </p:nvPr>
        </p:nvSpPr>
        <p:spPr>
          <a:xfrm>
            <a:off x="8737599" y="6356350"/>
            <a:ext cx="2844799" cy="365125"/>
          </a:xfrm>
          <a:prstGeom prst="rect">
            <a:avLst/>
          </a:prstGeom>
        </p:spPr>
        <p:txBody>
          <a:bodyPr vert="horz" lIns="91440" tIns="45720" rIns="91440" bIns="45720" anchor="ctr"/>
          <a:lstStyle>
            <a:lvl1pPr algn="r">
              <a:defRPr sz="1200">
                <a:solidFill>
                  <a:schemeClr val="tx1">
                    <a:tint val="75000"/>
                  </a:schemeClr>
                </a:solidFill>
              </a:defRPr>
            </a:lvl1pPr>
          </a:lstStyle>
          <a:p>
            <a:pPr lvl="0">
              <a:defRPr/>
            </a:pPr>
            <a:fld id="{AD22CD3B-FDDF-4998-970C-76E6E0BEC65F}" type="slidenum">
              <a:rPr lang="en-US" altLang="en-US"/>
              <a:pPr lvl="0">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Lst>
  <p:transition xmlns:mc="http://schemas.openxmlformats.org/markup-compatibility/2006" xmlns:hp="http://schemas.haansoft.com/office/presentation/8.0" mc:Ignorable="hp" hp:hslDur="500"/>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latinLnBrk="0" hangingPunct="1">
        <a:defRPr>
          <a:solidFill>
            <a:schemeClr val="tx2"/>
          </a:solidFill>
        </a:defRPr>
      </a:lvl2pPr>
      <a:lvl3pPr eaLnBrk="1" latinLnBrk="0" hangingPunct="1">
        <a:defRPr>
          <a:solidFill>
            <a:schemeClr val="tx2"/>
          </a:solidFill>
        </a:defRPr>
      </a:lvl3pPr>
      <a:lvl4pPr eaLnBrk="1" latinLnBrk="0" hangingPunct="1">
        <a:defRPr>
          <a:solidFill>
            <a:schemeClr val="tx2"/>
          </a:solidFill>
        </a:defRPr>
      </a:lvl4pPr>
      <a:lvl5pPr eaLnBrk="1" latinLnBrk="0" hangingPunct="1">
        <a:defRPr>
          <a:solidFill>
            <a:schemeClr val="tx2"/>
          </a:solidFill>
        </a:defRPr>
      </a:lvl5pPr>
      <a:lvl6pPr eaLnBrk="1" latinLnBrk="0" hangingPunct="1">
        <a:defRPr>
          <a:solidFill>
            <a:schemeClr val="tx2"/>
          </a:solidFill>
        </a:defRPr>
      </a:lvl6pPr>
      <a:lvl7pPr eaLnBrk="1" latinLnBrk="0" hangingPunct="1">
        <a:defRPr>
          <a:solidFill>
            <a:schemeClr val="tx2"/>
          </a:solidFill>
        </a:defRPr>
      </a:lvl7pPr>
      <a:lvl8pPr eaLnBrk="1" latinLnBrk="0" hangingPunct="1">
        <a:defRPr>
          <a:solidFill>
            <a:schemeClr val="tx2"/>
          </a:solidFill>
        </a:defRPr>
      </a:lvl8pPr>
      <a:lvl9pPr eaLnBrk="1" latinLnBrk="0" hangingPunct="1">
        <a:defRPr>
          <a:solidFill>
            <a:schemeClr val="tx2"/>
          </a:solidFill>
        </a:defRPr>
      </a:lvl9pPr>
    </p:titleStyle>
    <p:bodyStyle>
      <a:lvl1pPr marL="342900" indent="-342900" algn="l" defTabSz="9144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jpeg"  /><Relationship Id="rId3" Type="http://schemas.openxmlformats.org/officeDocument/2006/relationships/image" Target="../media/image5.jpeg"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radiomed.ru/cases/bolezn-kelera" TargetMode="External" /><Relationship Id="rId3" Type="http://schemas.openxmlformats.org/officeDocument/2006/relationships/hyperlink" Target="https://doclvs.ru/medpop/keller.php" TargetMode="External" /><Relationship Id="rId4" Type="http://schemas.openxmlformats.org/officeDocument/2006/relationships/hyperlink" Target="http://gidmed.com/ortopediya-i-travmatologiya/sustavu-kosti/osteohondropatii/kellera.html" TargetMode="Externa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jpeg"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0"/>
          </p:nvPr>
        </p:nvSpPr>
        <p:spPr>
          <a:xfrm>
            <a:off x="1203961" y="2693987"/>
            <a:ext cx="10363198" cy="1470025"/>
          </a:xfrm>
        </p:spPr>
        <p:txBody>
          <a:bodyPr/>
          <a:lstStyle/>
          <a:p>
            <a:pPr>
              <a:defRPr lang="en-US"/>
            </a:pPr>
            <a:r>
              <a:rPr lang="ru-RU" altLang="en-US" sz="5300" b="1">
                <a:effectLst>
                  <a:outerShdw blurRad="76200" dist="76200" dir="2700000" algn="ctr" rotWithShape="0">
                    <a:srgbClr val="000000">
                      <a:alpha val="50000"/>
                    </a:srgbClr>
                  </a:outerShdw>
                </a:effectLst>
              </a:rPr>
              <a:t>Болезнь Келлера</a:t>
            </a:r>
            <a:endParaRPr lang="ru-RU" altLang="en-US" sz="5300" b="1">
              <a:effectLst>
                <a:outerShdw blurRad="76200" dist="76200" dir="2700000" algn="ctr" rotWithShape="0">
                  <a:srgbClr val="000000">
                    <a:alpha val="50000"/>
                  </a:srgbClr>
                </a:outerShdw>
              </a:effectLst>
            </a:endParaRPr>
          </a:p>
        </p:txBody>
      </p:sp>
      <p:sp>
        <p:nvSpPr>
          <p:cNvPr id="4" name=""/>
          <p:cNvSpPr txBox="1"/>
          <p:nvPr/>
        </p:nvSpPr>
        <p:spPr>
          <a:xfrm>
            <a:off x="914401" y="332613"/>
            <a:ext cx="10942319" cy="1090803"/>
          </a:xfrm>
          <a:prstGeom prst="rect">
            <a:avLst/>
          </a:prstGeom>
        </p:spPr>
        <p:txBody>
          <a:bodyPr wrap="square">
            <a:spAutoFit/>
          </a:bodyPr>
          <a:lstStyle/>
          <a:p>
            <a:pPr lvl="0" algn="ctr">
              <a:defRPr/>
            </a:pPr>
            <a:r>
              <a:rPr lang="ru-RU" sz="2200"/>
              <a:t>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 - Ясенецкого» </a:t>
            </a:r>
            <a:endParaRPr lang="ru-RU" altLang="en-US"/>
          </a:p>
        </p:txBody>
      </p:sp>
      <p:sp>
        <p:nvSpPr>
          <p:cNvPr id="5" name="Subtitle 2"/>
          <p:cNvSpPr>
            <a:spLocks noGrp="1"/>
          </p:cNvSpPr>
          <p:nvPr/>
        </p:nvSpPr>
        <p:spPr>
          <a:xfrm>
            <a:off x="3657600" y="5105400"/>
            <a:ext cx="8534399" cy="1752600"/>
          </a:xfrm>
          <a:prstGeom prst="rect">
            <a:avLst/>
          </a:prstGeom>
        </p:spPr>
        <p:txBody>
          <a:bodyPr vert="horz" lIns="91440" tIns="45720" rIns="91440" bIns="45720">
            <a:noAutofit/>
          </a:bodyPr>
          <a:p>
            <a:pPr marL="0" indent="0" algn="r" defTabSz="914400" rtl="0" eaLnBrk="1" latinLnBrk="0" hangingPunct="1">
              <a:spcBef>
                <a:spcPct val="20000"/>
              </a:spcBef>
              <a:buFont typeface="Arial"/>
              <a:buNone/>
              <a:defRPr/>
            </a:pPr>
            <a:r>
              <a:rPr xmlns:mc="http://schemas.openxmlformats.org/markup-compatibility/2006" xmlns:hp="http://schemas.haansoft.com/office/presentation/8.0" kumimoji="0" lang="ru-RU" sz="2200" b="0" i="0" u="none" strike="noStrike" kern="1200" cap="none" normalizeH="0" baseline="0" mc:Ignorable="hp" hp:hslEmbossed="0">
                <a:solidFill>
                  <a:schemeClr val="tx1"/>
                </a:solidFill>
                <a:latin typeface="+mn-lt"/>
                <a:ea typeface="+mn-ea"/>
                <a:cs typeface="+mn-cs"/>
              </a:rPr>
              <a:t>Выполнил: </a:t>
            </a:r>
            <a:endParaRPr xmlns:mc="http://schemas.openxmlformats.org/markup-compatibility/2006" xmlns:hp="http://schemas.haansoft.com/office/presentation/8.0" kumimoji="0" lang="ru-RU" sz="2200" b="0" i="0" u="none" strike="noStrike" kern="1200" cap="none" normalizeH="0" baseline="0" mc:Ignorable="hp" hp:hslEmbossed="0">
              <a:solidFill>
                <a:schemeClr val="tx1"/>
              </a:solidFill>
              <a:latin typeface="+mn-lt"/>
              <a:ea typeface="+mn-ea"/>
              <a:cs typeface="+mn-cs"/>
            </a:endParaRPr>
          </a:p>
          <a:p>
            <a:pPr marL="0" indent="0" algn="r" defTabSz="914400" rtl="0" eaLnBrk="1" latinLnBrk="0" hangingPunct="1">
              <a:spcBef>
                <a:spcPct val="20000"/>
              </a:spcBef>
              <a:buFont typeface="Arial"/>
              <a:buNone/>
              <a:defRPr/>
            </a:pPr>
            <a:r>
              <a:rPr xmlns:mc="http://schemas.openxmlformats.org/markup-compatibility/2006" xmlns:hp="http://schemas.haansoft.com/office/presentation/8.0" kumimoji="0" lang="ru-RU" sz="2200" b="0" i="0" u="none" strike="noStrike" kern="1200" cap="none" normalizeH="0" baseline="0" mc:Ignorable="hp" hp:hslEmbossed="0">
                <a:solidFill>
                  <a:schemeClr val="tx1"/>
                </a:solidFill>
                <a:latin typeface="+mn-lt"/>
                <a:ea typeface="+mn-ea"/>
                <a:cs typeface="+mn-cs"/>
              </a:rPr>
              <a:t>ординатор 1 года </a:t>
            </a:r>
            <a:endParaRPr xmlns:mc="http://schemas.openxmlformats.org/markup-compatibility/2006" xmlns:hp="http://schemas.haansoft.com/office/presentation/8.0" kumimoji="0" lang="ru-RU" sz="2200" b="0" i="0" u="none" strike="noStrike" kern="1200" cap="none" normalizeH="0" baseline="0" mc:Ignorable="hp" hp:hslEmbossed="0">
              <a:solidFill>
                <a:schemeClr val="tx1"/>
              </a:solidFill>
              <a:latin typeface="+mn-lt"/>
              <a:ea typeface="+mn-ea"/>
              <a:cs typeface="+mn-cs"/>
            </a:endParaRPr>
          </a:p>
          <a:p>
            <a:pPr marL="0" indent="0" algn="r" defTabSz="914400" rtl="0" eaLnBrk="1" latinLnBrk="0" hangingPunct="1">
              <a:spcBef>
                <a:spcPct val="20000"/>
              </a:spcBef>
              <a:buFont typeface="Arial"/>
              <a:buNone/>
              <a:defRPr/>
            </a:pPr>
            <a:r>
              <a:rPr xmlns:mc="http://schemas.openxmlformats.org/markup-compatibility/2006" xmlns:hp="http://schemas.haansoft.com/office/presentation/8.0" kumimoji="0" lang="ru-RU" sz="2200" b="0" i="0" u="none" strike="noStrike" kern="1200" cap="none" normalizeH="0" baseline="0" mc:Ignorable="hp" hp:hslEmbossed="0">
                <a:solidFill>
                  <a:schemeClr val="tx1"/>
                </a:solidFill>
                <a:latin typeface="+mn-lt"/>
                <a:ea typeface="+mn-ea"/>
                <a:cs typeface="+mn-cs"/>
              </a:rPr>
              <a:t>кафедры лучевой диагностики ИПО.</a:t>
            </a:r>
            <a:endParaRPr xmlns:mc="http://schemas.openxmlformats.org/markup-compatibility/2006" xmlns:hp="http://schemas.haansoft.com/office/presentation/8.0" kumimoji="0" lang="ru-RU" sz="2200" b="0" i="0" u="none" strike="noStrike" kern="1200" cap="none" normalizeH="0" baseline="0" mc:Ignorable="hp" hp:hslEmbossed="0">
              <a:solidFill>
                <a:schemeClr val="tx1"/>
              </a:solidFill>
              <a:latin typeface="+mn-lt"/>
              <a:ea typeface="+mn-ea"/>
              <a:cs typeface="+mn-cs"/>
            </a:endParaRPr>
          </a:p>
          <a:p>
            <a:pPr marL="0" indent="0" algn="r" defTabSz="914400" rtl="0" eaLnBrk="1" latinLnBrk="0" hangingPunct="1">
              <a:spcBef>
                <a:spcPct val="20000"/>
              </a:spcBef>
              <a:buFont typeface="Arial"/>
              <a:buNone/>
              <a:defRPr/>
            </a:pPr>
            <a:r>
              <a:rPr xmlns:mc="http://schemas.openxmlformats.org/markup-compatibility/2006" xmlns:hp="http://schemas.haansoft.com/office/presentation/8.0" kumimoji="0" lang="ru-RU" sz="2200" b="0" i="0" u="none" strike="noStrike" kern="1200" cap="none" normalizeH="0" baseline="0" mc:Ignorable="hp" hp:hslEmbossed="0">
                <a:solidFill>
                  <a:schemeClr val="tx1"/>
                </a:solidFill>
                <a:latin typeface="+mn-lt"/>
                <a:ea typeface="+mn-ea"/>
                <a:cs typeface="+mn-cs"/>
              </a:rPr>
              <a:t> </a:t>
            </a:r>
            <a:r>
              <a:rPr xmlns:mc="http://schemas.openxmlformats.org/markup-compatibility/2006" xmlns:hp="http://schemas.haansoft.com/office/presentation/8.0" kumimoji="0" lang="ru-RU" altLang="en-US" sz="2200" b="0" i="0" u="none" strike="noStrike" kern="1200" cap="none" normalizeH="0" baseline="0" mc:Ignorable="hp" hp:hslEmbossed="0">
                <a:solidFill>
                  <a:schemeClr val="tx1"/>
                </a:solidFill>
                <a:latin typeface="+mn-lt"/>
                <a:ea typeface="+mn-ea"/>
                <a:cs typeface="+mn-cs"/>
              </a:rPr>
              <a:t>Яценко Д</a:t>
            </a:r>
            <a:r>
              <a:rPr xmlns:mc="http://schemas.openxmlformats.org/markup-compatibility/2006" xmlns:hp="http://schemas.haansoft.com/office/presentation/8.0" kumimoji="0" lang="en-US" altLang="ru-RU" sz="2200" b="0" i="0" u="none" strike="noStrike" kern="1200" cap="none" normalizeH="0" baseline="0" mc:Ignorable="hp" hp:hslEmbossed="0">
                <a:solidFill>
                  <a:schemeClr val="tx1"/>
                </a:solidFill>
                <a:latin typeface="+mn-lt"/>
                <a:ea typeface="+mn-ea"/>
                <a:cs typeface="+mn-cs"/>
              </a:rPr>
              <a:t>.</a:t>
            </a:r>
            <a:r>
              <a:rPr xmlns:mc="http://schemas.openxmlformats.org/markup-compatibility/2006" xmlns:hp="http://schemas.haansoft.com/office/presentation/8.0" kumimoji="0" lang="ru-RU" altLang="en-US" sz="2200" b="0" i="0" u="none" strike="noStrike" kern="1200" cap="none" normalizeH="0" baseline="0" mc:Ignorable="hp" hp:hslEmbossed="0">
                <a:solidFill>
                  <a:schemeClr val="tx1"/>
                </a:solidFill>
                <a:latin typeface="+mn-lt"/>
                <a:ea typeface="+mn-ea"/>
                <a:cs typeface="+mn-cs"/>
              </a:rPr>
              <a:t>Э</a:t>
            </a:r>
            <a:endParaRPr xmlns:mc="http://schemas.openxmlformats.org/markup-compatibility/2006" xmlns:hp="http://schemas.haansoft.com/office/presentation/8.0" kumimoji="0" lang="ru-RU" altLang="en-US" sz="2200" b="0" i="0" u="none" strike="noStrike" kern="1200" cap="none" normalizeH="0" baseline="0" mc:Ignorable="hp" hp:hslEmbossed="0">
              <a:solidFill>
                <a:schemeClr val="tx1"/>
              </a:solidFill>
              <a:latin typeface="+mn-lt"/>
              <a:ea typeface="+mn-ea"/>
              <a:cs typeface="+mn-cs"/>
            </a:endParaRPr>
          </a:p>
          <a:p>
            <a:pPr marL="0" indent="0" algn="r" defTabSz="914400" rtl="0" eaLnBrk="1" latinLnBrk="0" hangingPunct="1">
              <a:spcBef>
                <a:spcPct val="20000"/>
              </a:spcBef>
              <a:buFont typeface="Arial"/>
              <a:buNone/>
              <a:defRPr lang="en-US"/>
            </a:pPr>
            <a:endParaRPr xmlns:mc="http://schemas.openxmlformats.org/markup-compatibility/2006" xmlns:hp="http://schemas.haansoft.com/office/presentation/8.0" kumimoji="0" lang="ru-RU" sz="2200" b="0" i="0" u="none" strike="noStrike" kern="1200" cap="none" normalizeH="0" baseline="0" mc:Ignorable="hp" hp:hslEmbossed="0">
              <a:solidFill>
                <a:schemeClr val="tx1">
                  <a:tint val="75000"/>
                </a:schemeClr>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Келлер </a:t>
            </a:r>
            <a:r>
              <a:rPr lang="en-US" altLang="ru-RU"/>
              <a:t>II</a:t>
            </a:r>
            <a:endParaRPr lang="en-US" altLang="ru-RU"/>
          </a:p>
        </p:txBody>
      </p:sp>
      <p:pic>
        <p:nvPicPr>
          <p:cNvPr id="3" name=""/>
          <p:cNvPicPr>
            <a:picLocks noGrp="1" noChangeAspect="1"/>
          </p:cNvPicPr>
          <p:nvPr>
            <p:ph idx="1"/>
          </p:nvPr>
        </p:nvPicPr>
        <p:blipFill rotWithShape="1">
          <a:blip r:embed="rId2"/>
          <a:srcRect l="35150" t="21590" r="4100" b="16040"/>
          <a:stretch>
            <a:fillRect/>
          </a:stretch>
        </p:blipFill>
        <p:spPr>
          <a:xfrm>
            <a:off x="5821676" y="2156841"/>
            <a:ext cx="5760720" cy="4224527"/>
          </a:xfrm>
          <a:prstGeom prst="rect">
            <a:avLst/>
          </a:prstGeom>
        </p:spPr>
      </p:pic>
      <p:sp>
        <p:nvSpPr>
          <p:cNvPr id="4" name=""/>
          <p:cNvSpPr txBox="1"/>
          <p:nvPr/>
        </p:nvSpPr>
        <p:spPr>
          <a:xfrm>
            <a:off x="335280" y="2691003"/>
            <a:ext cx="5112639" cy="2250567"/>
          </a:xfrm>
          <a:prstGeom prst="rect">
            <a:avLst/>
          </a:prstGeom>
        </p:spPr>
        <p:txBody>
          <a:bodyPr wrap="square">
            <a:spAutoFit/>
          </a:bodyPr>
          <a:p>
            <a:pPr>
              <a:defRPr/>
            </a:pPr>
            <a:r>
              <a:rPr lang="ru-RU" altLang="en-US" sz="2000"/>
              <a:t>Рентгенограммы переднего отдела стоп больных с различными стадиями болезни </a:t>
            </a:r>
            <a:r>
              <a:rPr lang="en-US" altLang="ru-RU" sz="2000"/>
              <a:t>(</a:t>
            </a:r>
            <a:r>
              <a:rPr lang="ru-RU" altLang="en-US" sz="2000"/>
              <a:t>патологические изменения указаны стрелками</a:t>
            </a:r>
            <a:r>
              <a:rPr lang="en-US" altLang="ru-RU" sz="2000"/>
              <a:t>)</a:t>
            </a:r>
            <a:r>
              <a:rPr lang="ru-RU" altLang="en-US" sz="2000"/>
              <a:t> </a:t>
            </a:r>
            <a:r>
              <a:rPr lang="en-US" altLang="ru-RU" sz="2000"/>
              <a:t>-</a:t>
            </a:r>
            <a:r>
              <a:rPr lang="ru-RU" altLang="en-US" sz="2000"/>
              <a:t> деформирующий артроз </a:t>
            </a:r>
            <a:r>
              <a:rPr lang="en-US" altLang="ru-RU" sz="2000"/>
              <a:t>II</a:t>
            </a:r>
            <a:r>
              <a:rPr lang="ru-RU" altLang="en-US" sz="2000"/>
              <a:t> плюснефалангового сочленения </a:t>
            </a:r>
            <a:r>
              <a:rPr lang="en-US" altLang="ru-RU" sz="2000"/>
              <a:t>(</a:t>
            </a:r>
            <a:r>
              <a:rPr lang="ru-RU" altLang="en-US" sz="2000"/>
              <a:t>слева косая проекция</a:t>
            </a:r>
            <a:r>
              <a:rPr lang="en-US" altLang="ru-RU" sz="2000"/>
              <a:t>)</a:t>
            </a:r>
            <a:endParaRPr lang="en-US" altLang="ru-RU" sz="2000"/>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Диагностика</a:t>
            </a:r>
            <a:endParaRPr lang="ru-RU" altLang="en-US"/>
          </a:p>
        </p:txBody>
      </p:sp>
      <p:sp>
        <p:nvSpPr>
          <p:cNvPr id="3" name="Content Placeholder 2"/>
          <p:cNvSpPr>
            <a:spLocks noGrp="1"/>
          </p:cNvSpPr>
          <p:nvPr>
            <p:ph idx="1"/>
          </p:nvPr>
        </p:nvSpPr>
        <p:spPr/>
        <p:txBody>
          <a:bodyPr/>
          <a:lstStyle/>
          <a:p>
            <a:pPr>
              <a:defRPr/>
            </a:pPr>
            <a:r>
              <a:rPr lang="ru-RU" altLang="en-US"/>
              <a:t>Болезнь Келлера диагностируется клинически и рентгенологически. Детский ортопед выясняет жалобы и анамнез заболевания, проводит объективный осмотр. Основным методом исследования является рентгенография стопы</a:t>
            </a:r>
            <a:r>
              <a:rPr lang="en-US" altLang="ru-RU"/>
              <a:t>.</a:t>
            </a:r>
            <a:endParaRPr lang="en-US" altLang="ru-RU"/>
          </a:p>
          <a:p>
            <a:pPr>
              <a:defRPr/>
            </a:pPr>
            <a:endParaRPr lang="ru-RU" altLang="en-US"/>
          </a:p>
          <a:p>
            <a:pPr>
              <a:defRPr/>
            </a:pPr>
            <a:endParaRPr lang="ru-RU"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
            </a:r>
            <a:endParaRPr lang="ru-RU" altLang="en-US"/>
          </a:p>
        </p:txBody>
      </p:sp>
      <p:sp>
        <p:nvSpPr>
          <p:cNvPr id="3" name="Content Placeholder 2"/>
          <p:cNvSpPr>
            <a:spLocks noGrp="1"/>
          </p:cNvSpPr>
          <p:nvPr>
            <p:ph idx="1"/>
          </p:nvPr>
        </p:nvSpPr>
        <p:spPr/>
        <p:txBody>
          <a:bodyPr>
            <a:normAutofit fontScale="85000" lnSpcReduction="20000"/>
          </a:bodyPr>
          <a:lstStyle/>
          <a:p>
            <a:pPr>
              <a:defRPr/>
            </a:pPr>
            <a:r>
              <a:rPr lang="ru-RU" altLang="en-US" b="1"/>
              <a:t>Болезнь Келлера I</a:t>
            </a:r>
            <a:r>
              <a:rPr lang="ru-RU" altLang="en-US"/>
              <a:t>. На рентгенограммах вначале отмечается остеопороз ладьевидной кости, вызванный асептическим разрушением ее губчатого вещества. Затем выявляется уплотнение точек окостенения, сплющивание и уплотнение ладьевидной кости. Позже наблюдается дефрагментация ладьевидной кости, т. е. ее распад на отдельные костные фрагменты в результате прогрессирования некротического процесса.</a:t>
            </a:r>
            <a:endParaRPr lang="ru-RU" altLang="en-US"/>
          </a:p>
          <a:p>
            <a:pPr>
              <a:defRPr/>
            </a:pPr>
            <a:r>
              <a:rPr lang="ru-RU" altLang="en-US" b="1"/>
              <a:t>Болезнь Келлера II. </a:t>
            </a:r>
            <a:r>
              <a:rPr lang="ru-RU" altLang="en-US"/>
              <a:t>На снимках выявляются патологические изменения в головке пораженной плюсневой кости. В зависимости от срока заболевания может обнаруживаться остеопороз, уплотнение и деформация головки плюсневой кости, ее патологический перелом и дефрагментация.</a:t>
            </a:r>
            <a:endParaRPr lang="ru-RU" altLang="en-US"/>
          </a:p>
          <a:p>
            <a:pPr>
              <a:defRPr/>
            </a:pPr>
            <a:endParaRPr lang="ru-RU"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609601" y="557784"/>
            <a:ext cx="10972798" cy="1143000"/>
          </a:xfrm>
        </p:spPr>
        <p:txBody>
          <a:bodyPr/>
          <a:lstStyle/>
          <a:p>
            <a:pPr>
              <a:defRPr/>
            </a:pPr>
            <a:r>
              <a:rPr lang="ru-RU" altLang="en-US"/>
              <a:t>Келлер </a:t>
            </a:r>
            <a:r>
              <a:rPr lang="en-US" altLang="ru-RU"/>
              <a:t>I                     </a:t>
            </a:r>
            <a:r>
              <a:rPr lang="ru-RU" altLang="en-US"/>
              <a:t>Келлер </a:t>
            </a:r>
            <a:r>
              <a:rPr lang="en-US" altLang="ru-RU"/>
              <a:t>II</a:t>
            </a:r>
            <a:endParaRPr lang="en-US" altLang="ru-RU"/>
          </a:p>
        </p:txBody>
      </p:sp>
      <p:pic>
        <p:nvPicPr>
          <p:cNvPr id="3" name=""/>
          <p:cNvPicPr>
            <a:picLocks noGrp="1" noChangeAspect="1"/>
          </p:cNvPicPr>
          <p:nvPr>
            <p:ph idx="1"/>
          </p:nvPr>
        </p:nvPicPr>
        <p:blipFill rotWithShape="1">
          <a:blip r:embed="rId2"/>
          <a:srcRect l="650" r="65740"/>
          <a:stretch>
            <a:fillRect/>
          </a:stretch>
        </p:blipFill>
        <p:spPr>
          <a:xfrm>
            <a:off x="936117" y="1945632"/>
            <a:ext cx="4968910" cy="4912367"/>
          </a:xfrm>
          <a:prstGeom prst="rect">
            <a:avLst/>
          </a:prstGeom>
        </p:spPr>
      </p:pic>
      <p:pic>
        <p:nvPicPr>
          <p:cNvPr id="4" name=""/>
          <p:cNvPicPr>
            <a:picLocks noChangeAspect="1"/>
          </p:cNvPicPr>
          <p:nvPr/>
        </p:nvPicPr>
        <p:blipFill rotWithShape="1">
          <a:blip r:embed="rId3"/>
          <a:srcRect l="70670"/>
          <a:stretch>
            <a:fillRect/>
          </a:stretch>
        </p:blipFill>
        <p:spPr>
          <a:xfrm>
            <a:off x="7032117" y="1945633"/>
            <a:ext cx="4392549" cy="4912367"/>
          </a:xfrm>
          <a:prstGeom prst="rect">
            <a:avLst/>
          </a:prstGeom>
        </p:spPr>
      </p:pic>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Методы лечения</a:t>
            </a:r>
            <a:endParaRPr lang="ru-RU" altLang="en-US"/>
          </a:p>
        </p:txBody>
      </p:sp>
      <p:sp>
        <p:nvSpPr>
          <p:cNvPr id="3" name="Content Placeholder 2"/>
          <p:cNvSpPr>
            <a:spLocks noGrp="1"/>
          </p:cNvSpPr>
          <p:nvPr>
            <p:ph idx="1"/>
          </p:nvPr>
        </p:nvSpPr>
        <p:spPr>
          <a:xfrm>
            <a:off x="609600" y="1166018"/>
            <a:ext cx="10972798" cy="4525963"/>
          </a:xfrm>
        </p:spPr>
        <p:txBody>
          <a:bodyPr/>
          <a:lstStyle/>
          <a:p>
            <a:pPr>
              <a:defRPr/>
            </a:pPr>
            <a:r>
              <a:rPr lang="ru-RU" altLang="en-US" sz="3100"/>
              <a:t>Лечение болезни Келлера обоих видов проходит по однотипной схеме.</a:t>
            </a:r>
            <a:endParaRPr lang="ru-RU" altLang="en-US" sz="3100"/>
          </a:p>
          <a:p>
            <a:pPr>
              <a:defRPr/>
            </a:pPr>
            <a:endParaRPr lang="ru-RU" altLang="en-US"/>
          </a:p>
        </p:txBody>
      </p:sp>
      <p:graphicFrame>
        <p:nvGraphicFramePr>
          <p:cNvPr id="5" name=""/>
          <p:cNvGraphicFramePr>
            <a:graphicFrameLocks noGrp="1"/>
          </p:cNvGraphicFramePr>
          <p:nvPr/>
        </p:nvGraphicFramePr>
        <p:xfrm>
          <a:off x="609599" y="2214753"/>
          <a:ext cx="11252455" cy="4594861"/>
        </p:xfrm>
        <a:graphic>
          <a:graphicData uri="http://schemas.openxmlformats.org/drawingml/2006/table">
            <a:tbl>
              <a:tblPr firstRow="1" bandRow="1">
                <a:tableStyleId>{01A66EDD-3DAB-4C5B-A090-DC80EC1FD486}</a:tableStyleId>
              </a:tblPr>
              <a:tblGrid>
                <a:gridCol w="2678050"/>
                <a:gridCol w="8574405"/>
              </a:tblGrid>
              <a:tr h="956966">
                <a:tc>
                  <a:txBody>
                    <a:bodyPr vert="horz" wrap="square" lIns="91440" tIns="45720" rIns="91440" bIns="45720" anchor="t" anchorCtr="0">
                      <a:spAutoFit/>
                    </a:bodyPr>
                    <a:p>
                      <a:pPr>
                        <a:defRPr/>
                      </a:pPr>
                      <a:r>
                        <a:rPr>
                          <a:solidFill>
                            <a:schemeClr val="tx1"/>
                          </a:solidFill>
                        </a:rPr>
                        <a:t>Иммобилизация больной стопы</a:t>
                      </a:r>
                      <a:endParaRPr>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accent3">
                        <a:lumMod val="20000"/>
                        <a:lumOff val="80000"/>
                      </a:schemeClr>
                    </a:solidFill>
                  </a:tcPr>
                </a:tc>
                <a:tc>
                  <a:txBody>
                    <a:bodyPr vert="horz" wrap="square" lIns="91440" tIns="45720" rIns="91440" bIns="45720" anchor="t" anchorCtr="0">
                      <a:spAutoFit/>
                    </a:bodyPr>
                    <a:p>
                      <a:pPr>
                        <a:defRPr/>
                      </a:pPr>
                      <a:r>
                        <a:rPr sz="1700" b="0">
                          <a:solidFill>
                            <a:schemeClr val="tx1"/>
                          </a:solidFill>
                        </a:rPr>
                        <a:t>При болезни Келлера I на стопу накладывается гипсовая повязка, моделирующая продольный свод стопы. Ее ношение рекомендовано в течение 4-8 недель. При болезни Келлера II иммобилизация достигается ношением гипсового сапожка в течение 1 месяца.</a:t>
                      </a:r>
                      <a:endParaRPr sz="1700" b="0">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bg1"/>
                    </a:solidFill>
                  </a:tcPr>
                </a:tc>
              </a:tr>
              <a:tr h="956966">
                <a:tc>
                  <a:txBody>
                    <a:bodyPr vert="horz" wrap="square" lIns="91440" tIns="45720" rIns="91440" bIns="45720" anchor="t" anchorCtr="0">
                      <a:spAutoFit/>
                    </a:bodyPr>
                    <a:p>
                      <a:pPr>
                        <a:defRPr/>
                      </a:pPr>
                      <a:r>
                        <a:rPr b="1"/>
                        <a:t>Лекарственная терапия</a:t>
                      </a:r>
                      <a:endParaRPr b="1"/>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accent3">
                        <a:lumMod val="20000"/>
                        <a:lumOff val="80000"/>
                      </a:schemeClr>
                    </a:solidFill>
                  </a:tcPr>
                </a:tc>
                <a:tc>
                  <a:txBody>
                    <a:bodyPr vert="horz" wrap="square" lIns="91440" tIns="45720" rIns="91440" bIns="45720" anchor="t" anchorCtr="0">
                      <a:spAutoFit/>
                    </a:bodyPr>
                    <a:p>
                      <a:pPr>
                        <a:defRPr/>
                      </a:pPr>
                      <a:r>
                        <a:rPr sz="1700"/>
                        <a:t>Для купирования болевого синдрома применяются анальгетики. Для устранения отека могут назначаться противовоспалительные средства. Для нормализации метаболических процессов используются витаминные комплексы, медикаменты, содержащие кальций и фосфор.</a:t>
                      </a:r>
                      <a:endParaRPr sz="1700"/>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bg1"/>
                    </a:solidFill>
                  </a:tcPr>
                </a:tc>
              </a:tr>
              <a:tr h="956966">
                <a:tc>
                  <a:txBody>
                    <a:bodyPr vert="horz" wrap="square" lIns="91440" tIns="45720" rIns="91440" bIns="45720" anchor="t" anchorCtr="0">
                      <a:spAutoFit/>
                    </a:bodyPr>
                    <a:p>
                      <a:pPr>
                        <a:defRPr/>
                      </a:pPr>
                      <a:r>
                        <a:rPr b="1"/>
                        <a:t>Физиотерапия</a:t>
                      </a:r>
                      <a:endParaRPr b="1"/>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accent3">
                        <a:lumMod val="20000"/>
                        <a:lumOff val="80000"/>
                      </a:schemeClr>
                    </a:solidFill>
                  </a:tcPr>
                </a:tc>
                <a:tc>
                  <a:txBody>
                    <a:bodyPr vert="horz" wrap="square" lIns="91440" tIns="45720" rIns="91440" bIns="45720" anchor="t" anchorCtr="0">
                      <a:spAutoFit/>
                    </a:bodyPr>
                    <a:p>
                      <a:pPr>
                        <a:defRPr/>
                      </a:pPr>
                      <a:r>
                        <a:rPr sz="1700"/>
                        <a:t>После периода иммобилизации проводят комплекс мероприятий, направленных на восстановление функции стопы. </a:t>
                      </a:r>
                      <a:r>
                        <a:rPr lang="ru-RU" altLang="en-US" sz="1700"/>
                        <a:t>Назначают </a:t>
                      </a:r>
                      <a:r>
                        <a:rPr sz="1700"/>
                        <a:t>массаж стоп, рефлексотерапи</a:t>
                      </a:r>
                      <a:r>
                        <a:rPr lang="ru-RU" altLang="en-US" sz="1700"/>
                        <a:t>ю</a:t>
                      </a:r>
                      <a:r>
                        <a:rPr sz="1700"/>
                        <a:t>, магнитотерапи</a:t>
                      </a:r>
                      <a:r>
                        <a:rPr lang="ru-RU" altLang="en-US" sz="1700"/>
                        <a:t>ю</a:t>
                      </a:r>
                      <a:r>
                        <a:rPr sz="1700"/>
                        <a:t>, грязелечени</a:t>
                      </a:r>
                      <a:r>
                        <a:rPr lang="ru-RU" altLang="en-US" sz="1700"/>
                        <a:t>е</a:t>
                      </a:r>
                      <a:r>
                        <a:rPr sz="1700"/>
                        <a:t>, ножны</a:t>
                      </a:r>
                      <a:r>
                        <a:rPr lang="ru-RU" altLang="en-US" sz="1700"/>
                        <a:t>е </a:t>
                      </a:r>
                      <a:r>
                        <a:rPr sz="1700"/>
                        <a:t>ванн</a:t>
                      </a:r>
                      <a:r>
                        <a:rPr lang="ru-RU" altLang="en-US" sz="1700"/>
                        <a:t>ы </a:t>
                      </a:r>
                      <a:r>
                        <a:rPr sz="1700"/>
                        <a:t>и лечебн</a:t>
                      </a:r>
                      <a:r>
                        <a:rPr lang="ru-RU" altLang="en-US" sz="1700"/>
                        <a:t>ую </a:t>
                      </a:r>
                      <a:r>
                        <a:rPr sz="1700"/>
                        <a:t>физкультур</a:t>
                      </a:r>
                      <a:r>
                        <a:rPr lang="ru-RU" altLang="en-US" sz="1700"/>
                        <a:t>у</a:t>
                      </a:r>
                      <a:r>
                        <a:rPr sz="1700"/>
                        <a:t>.</a:t>
                      </a:r>
                      <a:endParaRPr sz="1700"/>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bg1"/>
                    </a:solidFill>
                  </a:tcPr>
                </a:tc>
              </a:tr>
              <a:tr h="719867">
                <a:tc>
                  <a:txBody>
                    <a:bodyPr vert="horz" wrap="square" lIns="91440" tIns="45720" rIns="91440" bIns="45720" anchor="t" anchorCtr="0">
                      <a:spAutoFit/>
                    </a:bodyPr>
                    <a:p>
                      <a:pPr>
                        <a:defRPr/>
                      </a:pPr>
                      <a:r>
                        <a:rPr b="1"/>
                        <a:t>Хирургическое лечение</a:t>
                      </a:r>
                      <a:endParaRPr b="1"/>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accent3">
                        <a:lumMod val="20000"/>
                        <a:lumOff val="80000"/>
                      </a:schemeClr>
                    </a:solidFill>
                  </a:tcPr>
                </a:tc>
                <a:tc>
                  <a:txBody>
                    <a:bodyPr vert="horz" wrap="square" lIns="91440" tIns="45720" rIns="91440" bIns="45720" anchor="t" anchorCtr="0">
                      <a:spAutoFit/>
                    </a:bodyPr>
                    <a:p>
                      <a:pPr>
                        <a:defRPr/>
                      </a:pPr>
                      <a:r>
                        <a:rPr sz="1700"/>
                        <a:t>При неэффективности консервативного лечения показана реваскуляризирующая остеоперфорация – создание хирургическим путем отверстий в кости для улучшения артериального кровотока. За счет них ткани кости в обход пораженных сосудов лучше снабжаются кровью.</a:t>
                      </a:r>
                      <a:endParaRPr sz="1700"/>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bg1"/>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Выводы</a:t>
            </a:r>
            <a:endParaRPr lang="ru-RU" altLang="en-US"/>
          </a:p>
        </p:txBody>
      </p:sp>
      <p:sp>
        <p:nvSpPr>
          <p:cNvPr id="3" name="Content Placeholder 2"/>
          <p:cNvSpPr>
            <a:spLocks noGrp="1"/>
          </p:cNvSpPr>
          <p:nvPr>
            <p:ph idx="1"/>
          </p:nvPr>
        </p:nvSpPr>
        <p:spPr/>
        <p:txBody>
          <a:bodyPr>
            <a:normAutofit fontScale="92500" lnSpcReduction="20000"/>
          </a:bodyPr>
          <a:lstStyle/>
          <a:p>
            <a:pPr>
              <a:defRPr/>
            </a:pPr>
            <a:r>
              <a:rPr lang="ru-RU" altLang="en-US"/>
              <a:t>Хотя болезнь Келлера протекает на протяжении многих месяцев и иногда с минимальными проявлениями, но лечение нужно начинать при появлении ее первых признаков. Это поможет избежать серьезных осложнений в виде контрактуры суставов, развития остеоартроза, усугубления плоскостопия, формирования необратимой деформации стопы вследствие перелома ладьевидной кости или ее разрушения. Предотвратить появление болезни Келлера поможет покупка комфортной обуви подходящего размера, своевременное лечение плоскостопия</a:t>
            </a:r>
            <a:r>
              <a:rPr lang="en-US" altLang="ru-RU"/>
              <a:t>,</a:t>
            </a:r>
            <a:r>
              <a:rPr lang="ru-RU" altLang="en-US"/>
              <a:t> избегание травм.</a:t>
            </a:r>
            <a:endParaRPr lang="ru-RU"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Список литературы</a:t>
            </a:r>
            <a:endParaRPr lang="ru-RU" altLang="en-US"/>
          </a:p>
        </p:txBody>
      </p:sp>
      <p:sp>
        <p:nvSpPr>
          <p:cNvPr id="3" name="Content Placeholder 2"/>
          <p:cNvSpPr>
            <a:spLocks noGrp="1"/>
          </p:cNvSpPr>
          <p:nvPr>
            <p:ph idx="1"/>
          </p:nvPr>
        </p:nvSpPr>
        <p:spPr/>
        <p:txBody>
          <a:bodyPr/>
          <a:lstStyle/>
          <a:p>
            <a:pPr>
              <a:defRPr/>
            </a:pPr>
            <a:r>
              <a:rPr lang="ru-RU" altLang="en-US">
                <a:hlinkClick r:id="rId2"/>
              </a:rPr>
              <a:t>https://radiomed.ru/cases/bolezn-kelera</a:t>
            </a:r>
            <a:endParaRPr lang="ru-RU" altLang="en-US"/>
          </a:p>
          <a:p>
            <a:pPr>
              <a:defRPr/>
            </a:pPr>
            <a:r>
              <a:rPr lang="ru-RU" altLang="en-US">
                <a:hlinkClick r:id="rId3"/>
              </a:rPr>
              <a:t>https://doclvs.ru/medpop/keller.php</a:t>
            </a:r>
            <a:endParaRPr lang="ru-RU" altLang="en-US"/>
          </a:p>
          <a:p>
            <a:pPr>
              <a:defRPr/>
            </a:pPr>
            <a:r>
              <a:rPr lang="ru-RU" altLang="en-US">
                <a:hlinkClick r:id="rId4"/>
              </a:rPr>
              <a:t>http://gidmed.com/ortopediya-i-travmatologiya/sustavu-kosti/osteohondropatii/kellera.html</a:t>
            </a:r>
            <a:endParaRPr lang="ru-RU" altLang="en-US"/>
          </a:p>
          <a:p>
            <a:pPr>
              <a:defRPr/>
            </a:pPr>
            <a:endParaRPr lang="ru-RU"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1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609600" y="2720181"/>
            <a:ext cx="10972798" cy="1143000"/>
          </a:xfrm>
        </p:spPr>
        <p:txBody>
          <a:bodyPr/>
          <a:lstStyle/>
          <a:p>
            <a:pPr>
              <a:defRPr/>
            </a:pPr>
            <a:r>
              <a:rPr lang="ru-RU" altLang="en-US" sz="6300"/>
              <a:t>Спасибо за внимание</a:t>
            </a:r>
            <a:r>
              <a:rPr lang="en-US" altLang="ru-RU" sz="6300"/>
              <a:t>!</a:t>
            </a:r>
            <a:endParaRPr lang="en-US" altLang="ru-RU" sz="6300"/>
          </a:p>
        </p:txBody>
      </p:sp>
      <p:sp>
        <p:nvSpPr>
          <p:cNvPr id="3" name="Content Placeholder 2"/>
          <p:cNvSpPr>
            <a:spLocks noGrp="1"/>
          </p:cNvSpPr>
          <p:nvPr>
            <p:ph idx="1"/>
          </p:nvPr>
        </p:nvSpPr>
        <p:spPr/>
        <p:txBody>
          <a:bodyPr/>
          <a:lstStyle/>
          <a:p>
            <a:pPr>
              <a:defRPr/>
            </a:pPr>
            <a:r>
              <a:rPr lang="ru-RU" altLang="en-US"/>
              <a:t/>
            </a:r>
            <a:endParaRPr lang="ru-RU"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pic>
        <p:nvPicPr>
          <p:cNvPr id="6" name=""/>
          <p:cNvPicPr>
            <a:picLocks noChangeAspect="1"/>
          </p:cNvPicPr>
          <p:nvPr/>
        </p:nvPicPr>
        <p:blipFill rotWithShape="1">
          <a:blip r:embed="rId2"/>
          <a:srcRect t="35940" r="70100"/>
          <a:stretch>
            <a:fillRect/>
          </a:stretch>
        </p:blipFill>
        <p:spPr>
          <a:xfrm>
            <a:off x="9408414" y="2780919"/>
            <a:ext cx="2448306" cy="3746274"/>
          </a:xfrm>
          <a:prstGeom prst="rect">
            <a:avLst/>
          </a:prstGeom>
        </p:spPr>
      </p:pic>
      <p:sp>
        <p:nvSpPr>
          <p:cNvPr id="3" name="Content Placeholder 2"/>
          <p:cNvSpPr>
            <a:spLocks noGrp="1"/>
          </p:cNvSpPr>
          <p:nvPr>
            <p:ph idx="1"/>
          </p:nvPr>
        </p:nvSpPr>
        <p:spPr/>
        <p:txBody>
          <a:bodyPr/>
          <a:lstStyle/>
          <a:p>
            <a:pPr>
              <a:defRPr/>
            </a:pPr>
            <a:r>
              <a:rPr lang="ru-RU" altLang="en-US" b="1"/>
              <a:t>Болезнь Келлера</a:t>
            </a:r>
            <a:r>
              <a:rPr lang="ru-RU" altLang="en-US"/>
              <a:t> — это хроническое дистрофическое заболевание костей стопы, приводящее к их асептическому некрозу. Заболевание может протекать с поражением ладьевидной кости (болезнь Келлера I) или плюсневых костей </a:t>
            </a:r>
            <a:r>
              <a:rPr lang="en-US" altLang="ru-RU"/>
              <a:t>(</a:t>
            </a:r>
            <a:r>
              <a:rPr lang="ru-RU" altLang="en-US"/>
              <a:t>болезнь Келлера I</a:t>
            </a:r>
            <a:r>
              <a:rPr lang="en-US" altLang="ru-RU"/>
              <a:t>I).</a:t>
            </a:r>
            <a:endParaRPr lang="en-US" altLang="ru-RU"/>
          </a:p>
          <a:p>
            <a:pPr>
              <a:defRPr/>
            </a:pPr>
            <a:endParaRPr lang="en-US" altLang="ru-RU"/>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980694"/>
            <a:ext cx="10972798" cy="5145469"/>
          </a:xfrm>
        </p:spPr>
        <p:txBody>
          <a:bodyPr>
            <a:normAutofit fontScale="92500" lnSpcReduction="20000"/>
          </a:bodyPr>
          <a:lstStyle/>
          <a:p>
            <a:pPr marL="342900" indent="-342900">
              <a:defRPr/>
            </a:pPr>
            <a:r>
              <a:rPr lang="ru-RU" altLang="en-US" b="1"/>
              <a:t>Болезнь Келлера I</a:t>
            </a:r>
            <a:r>
              <a:rPr lang="ru-RU" altLang="en-US"/>
              <a:t> — остеохондропатия ладьевидной кости. Заболевание наблюдается у мальчиков в возрасте 3–7-лет</a:t>
            </a:r>
            <a:r>
              <a:rPr lang="en-US" altLang="ru-RU"/>
              <a:t>.</a:t>
            </a:r>
            <a:endParaRPr lang="en-US" altLang="ru-RU"/>
          </a:p>
          <a:p>
            <a:pPr marL="342900" indent="-342900">
              <a:defRPr/>
            </a:pPr>
            <a:r>
              <a:rPr lang="ru-RU" altLang="en-US" b="1"/>
              <a:t>Болезнь Келлера II</a:t>
            </a:r>
            <a:r>
              <a:rPr lang="ru-RU" altLang="en-US"/>
              <a:t> — остеохондропатия головок II—I</a:t>
            </a:r>
            <a:r>
              <a:rPr lang="en-US" altLang="ru-RU"/>
              <a:t>II</a:t>
            </a:r>
            <a:r>
              <a:rPr lang="ru-RU" altLang="en-US"/>
              <a:t> плюсневых костей. Заболевают преимущественно девочки в возрасте 10—16 лет</a:t>
            </a:r>
            <a:r>
              <a:rPr lang="en-US" altLang="ru-RU"/>
              <a:t>.</a:t>
            </a:r>
            <a:endParaRPr lang="en-US" altLang="ru-RU"/>
          </a:p>
          <a:p>
            <a:pPr marL="342900" indent="-342900">
              <a:defRPr/>
            </a:pPr>
            <a:r>
              <a:rPr lang="ru-RU" altLang="en-US"/>
              <a:t>Оба заболевания имеют общий механизм развития — </a:t>
            </a:r>
            <a:r>
              <a:rPr lang="ru-RU" altLang="en-US" u="sng">
                <a:solidFill>
                  <a:srgbClr val="ff0000"/>
                </a:solidFill>
              </a:rPr>
              <a:t>асептический</a:t>
            </a:r>
            <a:r>
              <a:rPr lang="ru-RU" altLang="en-US" u="sng"/>
              <a:t> </a:t>
            </a:r>
            <a:r>
              <a:rPr lang="ru-RU" altLang="en-US"/>
              <a:t>(без участия микроорганизмов) </a:t>
            </a:r>
            <a:r>
              <a:rPr lang="ru-RU" altLang="en-US" u="sng">
                <a:solidFill>
                  <a:srgbClr val="ff0000"/>
                </a:solidFill>
              </a:rPr>
              <a:t>некроз</a:t>
            </a:r>
            <a:r>
              <a:rPr lang="ru-RU" altLang="en-US"/>
              <a:t> участков костей стопы при нарушении их кровоснабжения.</a:t>
            </a:r>
            <a:endParaRPr lang="ru-RU" altLang="en-US"/>
          </a:p>
          <a:p>
            <a:pPr marL="342900" indent="-342900">
              <a:defRPr/>
            </a:pPr>
            <a:r>
              <a:rPr lang="ru-RU" altLang="en-US"/>
              <a:t>Возможно развитие патологии и у молодых людей 20–25 лет.</a:t>
            </a:r>
            <a:endParaRPr lang="ru-RU" altLang="en-US"/>
          </a:p>
          <a:p>
            <a:pPr marL="342900" indent="-342900">
              <a:defRPr/>
            </a:pPr>
            <a:endParaRPr lang="ru-RU"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Причины</a:t>
            </a:r>
            <a:endParaRPr lang="ru-RU" altLang="en-US"/>
          </a:p>
        </p:txBody>
      </p:sp>
      <p:sp>
        <p:nvSpPr>
          <p:cNvPr id="3" name="Content Placeholder 2"/>
          <p:cNvSpPr>
            <a:spLocks noGrp="1"/>
          </p:cNvSpPr>
          <p:nvPr>
            <p:ph idx="1"/>
          </p:nvPr>
        </p:nvSpPr>
        <p:spPr>
          <a:xfrm>
            <a:off x="609599" y="1600200"/>
            <a:ext cx="10972798" cy="5069205"/>
          </a:xfrm>
        </p:spPr>
        <p:txBody>
          <a:bodyPr>
            <a:normAutofit fontScale="92500"/>
          </a:bodyPr>
          <a:lstStyle/>
          <a:p>
            <a:pPr>
              <a:buNone/>
              <a:defRPr/>
            </a:pPr>
            <a:r>
              <a:rPr lang="ru-RU" altLang="en-US"/>
              <a:t>   Большинство врачей склонны считать основной причиной некротических изменений костной ткани нарушение ее питания за счет расстройств местного кровоснабжения. Причинами этого могут быть</a:t>
            </a:r>
            <a:r>
              <a:rPr lang="en-US" altLang="ru-RU"/>
              <a:t>:</a:t>
            </a:r>
            <a:endParaRPr lang="ru-RU" altLang="en-US"/>
          </a:p>
          <a:p>
            <a:pPr marL="342900" indent="-342900">
              <a:defRPr/>
            </a:pPr>
            <a:r>
              <a:rPr lang="ru-RU" altLang="en-US"/>
              <a:t>врожденные особенности кровообращения пораженной области;</a:t>
            </a:r>
            <a:endParaRPr lang="ru-RU" altLang="en-US"/>
          </a:p>
          <a:p>
            <a:pPr>
              <a:defRPr/>
            </a:pPr>
            <a:r>
              <a:rPr lang="ru-RU" altLang="en-US"/>
              <a:t>наличие продольного или поперечного плоскостопия;</a:t>
            </a:r>
            <a:endParaRPr lang="ru-RU" altLang="en-US"/>
          </a:p>
          <a:p>
            <a:pPr>
              <a:defRPr/>
            </a:pPr>
            <a:r>
              <a:rPr lang="ru-RU" altLang="en-US"/>
              <a:t>ношение неудобной или слишком тесной обуви;</a:t>
            </a:r>
            <a:endParaRPr lang="ru-RU" altLang="en-US"/>
          </a:p>
          <a:p>
            <a:pPr>
              <a:defRPr/>
            </a:pPr>
            <a:r>
              <a:rPr lang="ru-RU" altLang="en-US"/>
              <a:t>повторные травмы: ушибы, подвывихи или вывихи стопы, переломы костей стопы и т. п.</a:t>
            </a:r>
            <a:endParaRPr lang="ru-RU" altLang="en-US"/>
          </a:p>
          <a:p>
            <a:pPr>
              <a:defRPr/>
            </a:pPr>
            <a:endParaRPr lang="ru-RU"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Патогенез</a:t>
            </a:r>
            <a:endParaRPr lang="ru-RU" altLang="en-US"/>
          </a:p>
        </p:txBody>
      </p:sp>
      <p:sp>
        <p:nvSpPr>
          <p:cNvPr id="3" name="Content Placeholder 2"/>
          <p:cNvSpPr>
            <a:spLocks noGrp="1"/>
          </p:cNvSpPr>
          <p:nvPr>
            <p:ph idx="1"/>
          </p:nvPr>
        </p:nvSpPr>
        <p:spPr>
          <a:xfrm>
            <a:off x="609601" y="1279334"/>
            <a:ext cx="10972798" cy="4525963"/>
          </a:xfrm>
        </p:spPr>
        <p:txBody>
          <a:bodyPr/>
          <a:lstStyle/>
          <a:p>
            <a:pPr>
              <a:defRPr/>
            </a:pPr>
            <a:r>
              <a:rPr lang="ru-RU" altLang="en-US"/>
              <a:t>Характерная особенность этой патологии – поэтапное разрушение кости при отсутствии воспаления с последующим ее восстановлением.</a:t>
            </a:r>
            <a:endParaRPr lang="ru-RU" altLang="en-US"/>
          </a:p>
          <a:p>
            <a:pPr>
              <a:defRPr/>
            </a:pPr>
            <a:r>
              <a:rPr lang="ru-RU" altLang="en-US"/>
              <a:t>В своем развитии заболевание проходит </a:t>
            </a:r>
            <a:r>
              <a:rPr lang="en-US" altLang="ru-RU"/>
              <a:t>5</a:t>
            </a:r>
            <a:r>
              <a:rPr lang="ru-RU" altLang="en-US"/>
              <a:t> фаз, установление которых необходимо для подбора оптимальной тактики лечения.</a:t>
            </a:r>
            <a:endParaRPr lang="ru-RU" altLang="en-US"/>
          </a:p>
          <a:p>
            <a:pPr>
              <a:defRPr/>
            </a:pPr>
            <a:endParaRPr lang="ru-RU" altLang="en-US"/>
          </a:p>
          <a:p>
            <a:pPr>
              <a:defRPr/>
            </a:pPr>
            <a:endParaRPr lang="ru-RU" altLang="en-US"/>
          </a:p>
        </p:txBody>
      </p:sp>
      <p:pic>
        <p:nvPicPr>
          <p:cNvPr id="4" name=""/>
          <p:cNvPicPr>
            <a:picLocks noChangeAspect="1"/>
          </p:cNvPicPr>
          <p:nvPr/>
        </p:nvPicPr>
        <p:blipFill rotWithShape="1">
          <a:blip r:embed="rId2"/>
          <a:srcRect t="1700" b="41600"/>
          <a:stretch>
            <a:fillRect/>
          </a:stretch>
        </p:blipFill>
        <p:spPr>
          <a:xfrm>
            <a:off x="7057725" y="4149090"/>
            <a:ext cx="4943013" cy="2586481"/>
          </a:xfrm>
          <a:prstGeom prst="rect">
            <a:avLst/>
          </a:prstGeom>
        </p:spPr>
      </p:pic>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609601" y="457199"/>
            <a:ext cx="10972798" cy="1143000"/>
          </a:xfrm>
        </p:spPr>
        <p:txBody>
          <a:bodyPr/>
          <a:lstStyle/>
          <a:p>
            <a:pPr>
              <a:defRPr/>
            </a:pPr>
            <a:r>
              <a:rPr lang="ru-RU" altLang="en-US"/>
              <a:t>Стадии развития</a:t>
            </a:r>
            <a:endParaRPr lang="ru-RU" altLang="en-US"/>
          </a:p>
        </p:txBody>
      </p:sp>
      <p:graphicFrame>
        <p:nvGraphicFramePr>
          <p:cNvPr id="3" name=""/>
          <p:cNvGraphicFramePr>
            <a:graphicFrameLocks noGrp="1"/>
          </p:cNvGraphicFramePr>
          <p:nvPr>
            <p:ph idx="1"/>
          </p:nvPr>
        </p:nvGraphicFramePr>
        <p:xfrm>
          <a:off x="608838" y="1600200"/>
          <a:ext cx="10974324" cy="5019326"/>
        </p:xfrm>
        <a:graphic>
          <a:graphicData uri="http://schemas.openxmlformats.org/drawingml/2006/table">
            <a:tbl>
              <a:tblPr firstRow="1" bandRow="1">
                <a:tableStyleId>{1F423C0B-24CF-4C3C-8A59-7768EA0501B5}</a:tableStyleId>
              </a:tblPr>
              <a:tblGrid>
                <a:gridCol w="3038095"/>
                <a:gridCol w="7936229"/>
              </a:tblGrid>
              <a:tr h="961285">
                <a:tc>
                  <a:txBody>
                    <a:bodyPr vert="horz" wrap="square" lIns="91440" tIns="45720" rIns="91440" bIns="45720" anchor="t" anchorCtr="0">
                      <a:spAutoFit/>
                    </a:bodyPr>
                    <a:p>
                      <a:pPr>
                        <a:defRPr/>
                      </a:pPr>
                      <a:r>
                        <a:rPr sz="2000">
                          <a:solidFill>
                            <a:schemeClr val="tx1"/>
                          </a:solidFill>
                        </a:rPr>
                        <a:t>1. Асептический некроз</a:t>
                      </a:r>
                      <a:endParaRPr sz="2000">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accent3">
                        <a:lumMod val="20000"/>
                        <a:lumOff val="80000"/>
                      </a:schemeClr>
                    </a:solidFill>
                  </a:tcPr>
                </a:tc>
                <a:tc>
                  <a:txBody>
                    <a:bodyPr vert="horz" wrap="square" lIns="91440" tIns="45720" rIns="91440" bIns="45720" anchor="t" anchorCtr="0">
                      <a:spAutoFit/>
                    </a:bodyPr>
                    <a:p>
                      <a:pPr>
                        <a:defRPr/>
                      </a:pPr>
                      <a:r>
                        <a:rPr b="0">
                          <a:solidFill>
                            <a:schemeClr val="tx1"/>
                          </a:solidFill>
                        </a:rPr>
                        <a:t>На этой стадии гибнут костные балки, относящиеся к элементам структур кости. Происходит резкое снижение ее плотности, она уже не способна выдерживать прежние нагрузки.</a:t>
                      </a:r>
                      <a:endParaRPr b="0">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bg1"/>
                    </a:solidFill>
                  </a:tcPr>
                </a:tc>
              </a:tr>
              <a:tr h="961285">
                <a:tc>
                  <a:txBody>
                    <a:bodyPr vert="horz" wrap="square" lIns="91440" tIns="45720" rIns="91440" bIns="45720" anchor="t" anchorCtr="0">
                      <a:spAutoFit/>
                    </a:bodyPr>
                    <a:p>
                      <a:pPr>
                        <a:defRPr/>
                      </a:pPr>
                      <a:r>
                        <a:rPr lang="en-US" altLang="ru-RU" sz="2000" b="1">
                          <a:solidFill>
                            <a:schemeClr val="tx1"/>
                          </a:solidFill>
                        </a:rPr>
                        <a:t>2.</a:t>
                      </a:r>
                      <a:r>
                        <a:rPr lang="ru-RU" altLang="en-US" sz="2000" b="1">
                          <a:solidFill>
                            <a:schemeClr val="tx1"/>
                          </a:solidFill>
                        </a:rPr>
                        <a:t> Импрессионный перелом</a:t>
                      </a:r>
                      <a:endParaRPr lang="ru-RU" altLang="en-US" sz="2000" b="1">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accent3">
                        <a:lumMod val="20000"/>
                        <a:lumOff val="80000"/>
                      </a:schemeClr>
                    </a:solidFill>
                  </a:tcPr>
                </a:tc>
                <a:tc>
                  <a:txBody>
                    <a:bodyPr vert="horz" wrap="square" lIns="91440" tIns="45720" rIns="91440" bIns="45720" anchor="t" anchorCtr="0">
                      <a:spAutoFit/>
                    </a:bodyPr>
                    <a:p>
                      <a:pPr>
                        <a:defRPr/>
                      </a:pPr>
                      <a:r>
                        <a:rPr>
                          <a:solidFill>
                            <a:schemeClr val="tx1"/>
                          </a:solidFill>
                        </a:rPr>
                        <a:t>Образуются новые балки. Они пока недостаточно прочные, поэтому при обычных нагрузках на стопу ломаются, вклиниваясь друг в друга.</a:t>
                      </a:r>
                      <a:endParaRPr>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bg1"/>
                    </a:solidFill>
                  </a:tcPr>
                </a:tc>
              </a:tr>
              <a:tr h="948656">
                <a:tc>
                  <a:txBody>
                    <a:bodyPr vert="horz" wrap="square" lIns="91440" tIns="45720" rIns="91440" bIns="45720" anchor="t" anchorCtr="0">
                      <a:spAutoFit/>
                    </a:bodyPr>
                    <a:p>
                      <a:pPr>
                        <a:defRPr/>
                      </a:pPr>
                      <a:r>
                        <a:rPr sz="2000" b="1"/>
                        <a:t>3. Фрагментация</a:t>
                      </a:r>
                      <a:endParaRPr sz="2000" b="1"/>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tcPr>
                </a:tc>
                <a:tc>
                  <a:txBody>
                    <a:bodyPr vert="horz" wrap="square" lIns="91440" tIns="45720" rIns="91440" bIns="45720" anchor="t" anchorCtr="0">
                      <a:spAutoFit/>
                    </a:bodyPr>
                    <a:p>
                      <a:pPr>
                        <a:defRPr/>
                      </a:pPr>
                      <a:r>
                        <a:rPr>
                          <a:solidFill>
                            <a:schemeClr val="tx1"/>
                          </a:solidFill>
                        </a:rPr>
                        <a:t>Специфические клетки – остеокласты – рассасывают переломанные и погибшие костные балки.</a:t>
                      </a:r>
                      <a:endParaRPr>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bg1"/>
                    </a:solidFill>
                  </a:tcPr>
                </a:tc>
              </a:tr>
              <a:tr h="961285">
                <a:tc>
                  <a:txBody>
                    <a:bodyPr vert="horz" wrap="square" lIns="91440" tIns="45720" rIns="91440" bIns="45720" anchor="t" anchorCtr="0">
                      <a:spAutoFit/>
                    </a:bodyPr>
                    <a:p>
                      <a:pPr>
                        <a:defRPr/>
                      </a:pPr>
                      <a:r>
                        <a:rPr sz="2000" b="1">
                          <a:solidFill>
                            <a:schemeClr val="tx1"/>
                          </a:solidFill>
                        </a:rPr>
                        <a:t>4. Репарация</a:t>
                      </a:r>
                      <a:endParaRPr sz="2000" b="1">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accent3">
                        <a:lumMod val="20000"/>
                        <a:lumOff val="80000"/>
                      </a:schemeClr>
                    </a:solidFill>
                  </a:tcPr>
                </a:tc>
                <a:tc>
                  <a:txBody>
                    <a:bodyPr vert="horz" wrap="square" lIns="91440" tIns="45720" rIns="91440" bIns="45720" anchor="t" anchorCtr="0">
                      <a:spAutoFit/>
                    </a:bodyPr>
                    <a:p>
                      <a:pPr>
                        <a:defRPr/>
                      </a:pPr>
                      <a:r>
                        <a:rPr lang="ru-RU" altLang="en-US">
                          <a:solidFill>
                            <a:schemeClr val="tx1"/>
                          </a:solidFill>
                        </a:rPr>
                        <a:t>О</a:t>
                      </a:r>
                      <a:r>
                        <a:rPr>
                          <a:solidFill>
                            <a:schemeClr val="tx1"/>
                          </a:solidFill>
                        </a:rPr>
                        <a:t>тмечается интенсивный рост соединительной ткани и ее постепенное замещение костной тканью, не имеющей нормальной структуры.</a:t>
                      </a:r>
                      <a:endParaRPr>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bg1"/>
                    </a:solidFill>
                  </a:tcPr>
                </a:tc>
              </a:tr>
              <a:tr h="948656">
                <a:tc>
                  <a:txBody>
                    <a:bodyPr vert="horz" wrap="square" lIns="91440" tIns="45720" rIns="91440" bIns="45720" anchor="t" anchorCtr="0">
                      <a:spAutoFit/>
                    </a:bodyPr>
                    <a:p>
                      <a:pPr>
                        <a:defRPr/>
                      </a:pPr>
                      <a:r>
                        <a:rPr lang="en-US" altLang="ru-RU" sz="2000" b="1"/>
                        <a:t>5.</a:t>
                      </a:r>
                      <a:r>
                        <a:rPr lang="ru-RU" altLang="en-US" sz="2000" b="1"/>
                        <a:t> Консолидация</a:t>
                      </a:r>
                      <a:endParaRPr lang="ru-RU" altLang="en-US" sz="2000" b="1"/>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tcPr>
                </a:tc>
                <a:tc>
                  <a:txBody>
                    <a:bodyPr vert="horz" wrap="square" lIns="91440" tIns="45720" rIns="91440" bIns="45720" anchor="t" anchorCtr="0">
                      <a:spAutoFit/>
                    </a:bodyPr>
                    <a:p>
                      <a:pPr>
                        <a:defRPr/>
                      </a:pPr>
                      <a:r>
                        <a:rPr lang="ru-RU" altLang="en-US">
                          <a:solidFill>
                            <a:schemeClr val="tx1"/>
                          </a:solidFill>
                        </a:rPr>
                        <a:t>С</a:t>
                      </a:r>
                      <a:r>
                        <a:rPr>
                          <a:solidFill>
                            <a:schemeClr val="tx1"/>
                          </a:solidFill>
                        </a:rPr>
                        <a:t>труктура костной ткани восстанавливается с сохранением формы кости или развитием деформаций разной степени тяжести</a:t>
                      </a:r>
                      <a:r>
                        <a:rPr lang="ru-RU" altLang="en-US">
                          <a:solidFill>
                            <a:schemeClr val="tx1"/>
                          </a:solidFill>
                        </a:rPr>
                        <a:t> из-за предыдущих вдавленных переломов и дефрагментации.</a:t>
                      </a:r>
                      <a:endParaRPr lang="ru-RU" altLang="en-US">
                        <a:solidFill>
                          <a:schemeClr val="tx1"/>
                        </a:solidFill>
                      </a:endParaRPr>
                    </a:p>
                    <a:p>
                      <a:pPr>
                        <a:defRPr/>
                      </a:pPr>
                      <a:endParaRPr lang="ru-RU" altLang="en-US">
                        <a:solidFill>
                          <a:schemeClr val="tx1"/>
                        </a:solidFill>
                      </a:endParaRPr>
                    </a:p>
                  </a:txBody>
                  <a:tcPr marL="91440" marR="91440">
                    <a:lnL w="12700" cap="flat" cmpd="sng" algn="ctr">
                      <a:solidFill>
                        <a:schemeClr val="tx1"/>
                      </a:solidFill>
                      <a:prstDash val="solid"/>
                      <a:round/>
                    </a:lnL>
                    <a:lnR w="12700" cap="flat" cmpd="sng" algn="ctr">
                      <a:solidFill>
                        <a:schemeClr val="tx1"/>
                      </a:solidFill>
                      <a:prstDash val="solid"/>
                      <a:round/>
                    </a:lnR>
                    <a:lnT w="12700" cap="flat" cmpd="sng" algn="ctr">
                      <a:solidFill>
                        <a:schemeClr val="tx1"/>
                      </a:solidFill>
                      <a:prstDash val="solid"/>
                      <a:round/>
                    </a:lnT>
                    <a:lnB w="12700" cap="flat" cmpd="sng" algn="ctr">
                      <a:solidFill>
                        <a:schemeClr val="tx1"/>
                      </a:solidFill>
                      <a:prstDash val="solid"/>
                      <a:round/>
                    </a:lnB>
                    <a:solidFill>
                      <a:schemeClr val="bg1"/>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Симптомы болезни Келлера </a:t>
            </a:r>
            <a:r>
              <a:rPr lang="en-US" altLang="ru-RU"/>
              <a:t>I</a:t>
            </a:r>
            <a:endParaRPr lang="en-US" altLang="ru-RU"/>
          </a:p>
        </p:txBody>
      </p:sp>
      <p:sp>
        <p:nvSpPr>
          <p:cNvPr id="3" name="Content Placeholder 2"/>
          <p:cNvSpPr>
            <a:spLocks noGrp="1"/>
          </p:cNvSpPr>
          <p:nvPr>
            <p:ph idx="1"/>
          </p:nvPr>
        </p:nvSpPr>
        <p:spPr>
          <a:xfrm>
            <a:off x="609601" y="1772793"/>
            <a:ext cx="10972798" cy="4531677"/>
          </a:xfrm>
        </p:spPr>
        <p:txBody>
          <a:bodyPr>
            <a:normAutofit fontScale="77500" lnSpcReduction="20000"/>
          </a:bodyPr>
          <a:lstStyle/>
          <a:p>
            <a:pPr>
              <a:defRPr/>
            </a:pPr>
            <a:r>
              <a:rPr lang="ru-RU" altLang="en-US"/>
              <a:t>Патология характеризуется появлением на тыльной стороне стопы ближе к ее внутреннему краю припухлости, обусловленной отечностью тканей этой области. Отсутствие покраснения кожи и местного повышения температуры в зоне отека свидетельствует в пользу невоспалительного характера происходящих изменений.</a:t>
            </a:r>
            <a:endParaRPr lang="ru-RU" altLang="en-US"/>
          </a:p>
          <a:p>
            <a:pPr>
              <a:defRPr/>
            </a:pPr>
            <a:endParaRPr lang="ru-RU" altLang="en-US"/>
          </a:p>
          <a:p>
            <a:pPr>
              <a:defRPr/>
            </a:pPr>
            <a:r>
              <a:rPr lang="ru-RU" altLang="en-US"/>
              <a:t>Отмечается болезненность пораженной зоны при прощупывании и при нагрузке на стопу, утомляемость ребенка при ходьбе. Чтобы избежать боли, дети ставят ногу с упором на наружный край стопы. Может наблюдаться хромота. Со временем боль усиливается и приобретает постоянный характер, не исчезая даже при полном покое. Длится в среднем около года и может привести к стойкой деформации ладьевидной кости или закончиться полным исчезновением симптомов</a:t>
            </a:r>
            <a:r>
              <a:rPr lang="en-US" altLang="ru-RU"/>
              <a:t>.</a:t>
            </a:r>
            <a:endParaRPr lang="en-US" altLang="ru-RU"/>
          </a:p>
          <a:p>
            <a:pPr>
              <a:defRPr/>
            </a:pPr>
            <a:endParaRPr lang="ru-RU"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Келлер </a:t>
            </a:r>
            <a:r>
              <a:rPr lang="en-US" altLang="ru-RU"/>
              <a:t>I</a:t>
            </a:r>
            <a:endParaRPr lang="en-US" altLang="ru-RU"/>
          </a:p>
        </p:txBody>
      </p:sp>
      <p:pic>
        <p:nvPicPr>
          <p:cNvPr id="3" name=""/>
          <p:cNvPicPr>
            <a:picLocks noGrp="1" noChangeAspect="1"/>
          </p:cNvPicPr>
          <p:nvPr>
            <p:ph idx="1"/>
          </p:nvPr>
        </p:nvPicPr>
        <p:blipFill rotWithShape="1">
          <a:blip r:embed="rId2"/>
          <a:srcRect l="29800" t="16600" r="8100" b="26840"/>
          <a:stretch>
            <a:fillRect/>
          </a:stretch>
        </p:blipFill>
        <p:spPr>
          <a:xfrm>
            <a:off x="5447919" y="2204847"/>
            <a:ext cx="5976746" cy="3888486"/>
          </a:xfrm>
          <a:prstGeom prst="rect">
            <a:avLst/>
          </a:prstGeom>
        </p:spPr>
      </p:pic>
      <p:sp>
        <p:nvSpPr>
          <p:cNvPr id="4" name=""/>
          <p:cNvSpPr txBox="1"/>
          <p:nvPr/>
        </p:nvSpPr>
        <p:spPr>
          <a:xfrm>
            <a:off x="479298" y="3140964"/>
            <a:ext cx="4824603" cy="1328928"/>
          </a:xfrm>
          <a:prstGeom prst="rect">
            <a:avLst/>
          </a:prstGeom>
        </p:spPr>
        <p:txBody>
          <a:bodyPr wrap="square">
            <a:spAutoFit/>
          </a:bodyPr>
          <a:p>
            <a:pPr>
              <a:defRPr/>
            </a:pPr>
            <a:r>
              <a:rPr lang="ru-RU" altLang="en-US" sz="2000"/>
              <a:t>Рентгенограмма стопы ребенка </a:t>
            </a:r>
            <a:r>
              <a:rPr lang="en-US" altLang="ru-RU" sz="2000"/>
              <a:t>6</a:t>
            </a:r>
            <a:r>
              <a:rPr lang="ru-RU" altLang="en-US" sz="2000"/>
              <a:t> лет в боковой проекции</a:t>
            </a:r>
            <a:r>
              <a:rPr lang="en-US" altLang="ru-RU" sz="2000"/>
              <a:t>-</a:t>
            </a:r>
            <a:r>
              <a:rPr lang="ru-RU" altLang="en-US" sz="2000"/>
              <a:t>стрелкой указана деформированная ладьевидная коть</a:t>
            </a:r>
            <a:r>
              <a:rPr lang="en-US" altLang="ru-RU" sz="2000"/>
              <a:t>.</a:t>
            </a:r>
            <a:endParaRPr lang="en-US" altLang="ru-RU" sz="2000"/>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p:txBody>
          <a:bodyPr/>
          <a:lstStyle/>
          <a:p>
            <a:pPr>
              <a:defRPr/>
            </a:pPr>
            <a:r>
              <a:rPr lang="ru-RU" altLang="en-US"/>
              <a:t>Симптомы болезни Келлера </a:t>
            </a:r>
            <a:r>
              <a:rPr lang="en-US" altLang="ru-RU"/>
              <a:t>II</a:t>
            </a:r>
            <a:endParaRPr lang="en-US" altLang="ru-RU"/>
          </a:p>
        </p:txBody>
      </p:sp>
      <p:sp>
        <p:nvSpPr>
          <p:cNvPr id="3" name="Content Placeholder 2"/>
          <p:cNvSpPr>
            <a:spLocks noGrp="1"/>
          </p:cNvSpPr>
          <p:nvPr>
            <p:ph idx="1"/>
          </p:nvPr>
        </p:nvSpPr>
        <p:spPr>
          <a:xfrm>
            <a:off x="609599" y="1417638"/>
            <a:ext cx="11247122" cy="5789295"/>
          </a:xfrm>
        </p:spPr>
        <p:txBody>
          <a:bodyPr>
            <a:noAutofit/>
          </a:bodyPr>
          <a:lstStyle/>
          <a:p>
            <a:pPr>
              <a:defRPr/>
            </a:pPr>
            <a:r>
              <a:rPr lang="ru-RU" altLang="en-US" sz="2200"/>
              <a:t>Заболевание проявляется припухлостью и болезненностью в области пораженной плюсневой кости. Чаще всего встречается поражение II и III плюсневых костей. Возможен двусторонний характер патологических изменений. Признаков воспаления не наблюдаются. Болезнь Келлера начинается с появления неинтенсивного болевого синдрома, поначалу проявляющегося лишь при нагрузке на передние отделы стопы.</a:t>
            </a:r>
            <a:endParaRPr lang="ru-RU" altLang="en-US" sz="2200"/>
          </a:p>
          <a:p>
            <a:pPr>
              <a:defRPr/>
            </a:pPr>
            <a:endParaRPr lang="ru-RU" altLang="en-US" sz="2200"/>
          </a:p>
          <a:p>
            <a:pPr>
              <a:defRPr/>
            </a:pPr>
            <a:r>
              <a:rPr lang="ru-RU" altLang="en-US" sz="2200"/>
              <a:t>Характерно усиление боли при пальпации пораженной области и во время ходьбы, особенно по неровному грунту или в обуви со слишком тонкой и мягкой подошвой. Со временем пациенты начинают жаловаться на то, что боль в стопе становится постоянной, более интенсивной и сохраняется даже в покое. Отмечается укорочение пальца, который примыкает к головке подвергшейся некрозу плюсневой кости. Объем движений в суставе, сформированном пораженной плюсневой костью, ограничивается. Болезнь Келлера II протекает в среднем в течение 2-3 лет.</a:t>
            </a:r>
            <a:endParaRPr lang="ru-RU" altLang="en-US" sz="2200"/>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Thinkfree Office">
  <a:themeElements>
    <a:clrScheme name="Thinkfree Office">
      <a:dk1>
        <a:sysClr val="windowText" lastClr="000000"/>
      </a:dk1>
      <a:lt1>
        <a:sysClr val="window" lastClr="ffffff"/>
      </a:lt1>
      <a:dk2>
        <a:srgbClr val="1c3d62"/>
      </a:dk2>
      <a:lt2>
        <a:srgbClr val="e3dcc1"/>
      </a:lt2>
      <a:accent1>
        <a:srgbClr val="315f97"/>
      </a:accent1>
      <a:accent2>
        <a:srgbClr val="c75252"/>
      </a:accent2>
      <a:accent3>
        <a:srgbClr val="e9ae2b"/>
      </a:accent3>
      <a:accent4>
        <a:srgbClr val="699b37"/>
      </a:accent4>
      <a:accent5>
        <a:srgbClr val="358791"/>
      </a:accent5>
      <a:accent6>
        <a:srgbClr val="ca56a7"/>
      </a:accent6>
      <a:hlink>
        <a:srgbClr val="0000ff"/>
      </a:hlink>
      <a:folHlink>
        <a:srgbClr val="800080"/>
      </a:folHlink>
    </a:clrScheme>
    <a:fontScheme name="Thinkfree Office">
      <a:majorFont>
        <a:latin typeface="HCR Dotum"/>
        <a:ea typeface=""/>
        <a:cs typeface="Times New Roman"/>
        <a:font script="Jpan" typeface="MS PGothic"/>
        <a:font script="Hang" typeface="HCR Dotum"/>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HCR Dotum"/>
        <a:ea typeface=""/>
        <a:cs typeface="Times New Roman"/>
        <a:font script="Jpan" typeface="MS PGothic"/>
        <a:font script="Hang" typeface="HCR Dotum"/>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inkfre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853</ep:Words>
  <ep:PresentationFormat>On-screen Show (4:3)</ep:PresentationFormat>
  <ep:Paragraphs>45</ep:Paragraphs>
  <ep:Slides>17</ep:Slides>
  <ep:Notes>0</ep:Notes>
  <ep:TotalTime>0</ep:TotalTime>
  <ep:HiddenSlides>0</ep:HiddenSlides>
  <ep:MMClips>0</ep:MMClips>
  <ep:HeadingPairs>
    <vt:vector size="4" baseType="variant">
      <vt:variant>
        <vt:lpstr>Тема</vt:lpstr>
      </vt:variant>
      <vt:variant>
        <vt:i4>1</vt:i4>
      </vt:variant>
      <vt:variant>
        <vt:lpstr>Заголовок слайда</vt:lpstr>
      </vt:variant>
      <vt:variant>
        <vt:i4>17</vt:i4>
      </vt:variant>
    </vt:vector>
  </ep:HeadingPairs>
  <ep:TitlesOfParts>
    <vt:vector size="18" baseType="lpstr">
      <vt:lpstr>Thinkfree Office</vt:lpstr>
      <vt:lpstr>Болезнь Келлера</vt:lpstr>
      <vt:lpstr>Слайд 2</vt:lpstr>
      <vt:lpstr>Слайд 3</vt:lpstr>
      <vt:lpstr>Причины</vt:lpstr>
      <vt:lpstr>Патогенез</vt:lpstr>
      <vt:lpstr>Стадии развития</vt:lpstr>
      <vt:lpstr>Симптомы болезни Келлера I</vt:lpstr>
      <vt:lpstr>Келлер I</vt:lpstr>
      <vt:lpstr>Симптомы болезни Келлера II</vt:lpstr>
      <vt:lpstr>Келлер II</vt:lpstr>
      <vt:lpstr>Диагностика</vt:lpstr>
      <vt:lpstr>Слайд 12</vt:lpstr>
      <vt:lpstr>Келлер I                     Келлер II</vt:lpstr>
      <vt:lpstr>Методы лечения</vt:lpstr>
      <vt:lpstr>Выводы</vt:lpstr>
      <vt:lpstr>Список литературы</vt:lpstr>
      <vt:lpstr>Спасибо за внимание!</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2015-12-02T08:37:17.936</dcterms:created>
  <cp:lastModifiedBy>пользователь</cp:lastModifiedBy>
  <dcterms:modified xsi:type="dcterms:W3CDTF">2020-04-06T12:52:59.997</dcterms:modified>
  <cp:revision>27</cp:revision>
  <cp:version>0906.0100.01</cp:version>
</cp:coreProperties>
</file>