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0" r:id="rId4"/>
    <p:sldId id="261" r:id="rId5"/>
    <p:sldId id="262" r:id="rId6"/>
    <p:sldId id="269" r:id="rId7"/>
    <p:sldId id="288" r:id="rId8"/>
    <p:sldId id="289" r:id="rId9"/>
    <p:sldId id="290" r:id="rId10"/>
    <p:sldId id="263" r:id="rId11"/>
    <p:sldId id="267" r:id="rId12"/>
    <p:sldId id="268" r:id="rId13"/>
    <p:sldId id="270" r:id="rId14"/>
    <p:sldId id="271" r:id="rId15"/>
    <p:sldId id="273" r:id="rId16"/>
    <p:sldId id="272" r:id="rId17"/>
    <p:sldId id="274" r:id="rId18"/>
    <p:sldId id="275" r:id="rId19"/>
    <p:sldId id="280" r:id="rId20"/>
    <p:sldId id="281" r:id="rId21"/>
    <p:sldId id="277" r:id="rId22"/>
    <p:sldId id="278" r:id="rId23"/>
    <p:sldId id="276" r:id="rId24"/>
    <p:sldId id="282" r:id="rId25"/>
    <p:sldId id="279" r:id="rId26"/>
    <p:sldId id="283" r:id="rId27"/>
    <p:sldId id="284" r:id="rId28"/>
    <p:sldId id="285" r:id="rId29"/>
    <p:sldId id="286" r:id="rId30"/>
    <p:sldId id="287" r:id="rId31"/>
    <p:sldId id="29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7A186-F8EA-4594-9281-C23287D9697A}" type="doc">
      <dgm:prSet loTypeId="urn:microsoft.com/office/officeart/2009/3/layout/OpposingIdeas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7A5A7C6-84A9-4186-A688-2A1E6EF5135B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Норма.</a:t>
          </a:r>
          <a:endParaRPr lang="ru-RU" sz="3200" b="1" dirty="0"/>
        </a:p>
      </dgm:t>
    </dgm:pt>
    <dgm:pt modelId="{617222DC-7DDE-48FB-A17F-285AAAF691B9}" type="parTrans" cxnId="{8DB124B0-E7FF-43D4-B23F-3BC2F809CB97}">
      <dgm:prSet/>
      <dgm:spPr/>
      <dgm:t>
        <a:bodyPr/>
        <a:lstStyle/>
        <a:p>
          <a:endParaRPr lang="ru-RU"/>
        </a:p>
      </dgm:t>
    </dgm:pt>
    <dgm:pt modelId="{86F3974E-0C5A-4D60-95C4-C49AA6F4449E}" type="sibTrans" cxnId="{8DB124B0-E7FF-43D4-B23F-3BC2F809CB97}">
      <dgm:prSet/>
      <dgm:spPr/>
      <dgm:t>
        <a:bodyPr/>
        <a:lstStyle/>
        <a:p>
          <a:endParaRPr lang="ru-RU"/>
        </a:p>
      </dgm:t>
    </dgm:pt>
    <dgm:pt modelId="{69A75385-6249-48B6-88B0-B700318E75F4}">
      <dgm:prSet phldrT="[Текст]"/>
      <dgm:spPr/>
      <dgm:t>
        <a:bodyPr/>
        <a:lstStyle/>
        <a:p>
          <a:pPr algn="just"/>
          <a:r>
            <a:rPr lang="ru-RU" dirty="0" smtClean="0"/>
            <a:t>При вдохе воздушный поток при прохождении носового клапана является турбулентным, а по мере продвижения в полости носа приобретает ламинарный характер. </a:t>
          </a:r>
          <a:endParaRPr lang="ru-RU" dirty="0"/>
        </a:p>
      </dgm:t>
    </dgm:pt>
    <dgm:pt modelId="{8D25D31B-7DCD-416A-8EFF-7A6201FDC096}" type="parTrans" cxnId="{12099F7C-304C-4CC5-BC30-E076327FF466}">
      <dgm:prSet/>
      <dgm:spPr/>
      <dgm:t>
        <a:bodyPr/>
        <a:lstStyle/>
        <a:p>
          <a:endParaRPr lang="ru-RU"/>
        </a:p>
      </dgm:t>
    </dgm:pt>
    <dgm:pt modelId="{5CAF462A-F610-4ABE-A030-2A43C58B9959}" type="sibTrans" cxnId="{12099F7C-304C-4CC5-BC30-E076327FF466}">
      <dgm:prSet/>
      <dgm:spPr/>
      <dgm:t>
        <a:bodyPr/>
        <a:lstStyle/>
        <a:p>
          <a:endParaRPr lang="ru-RU"/>
        </a:p>
      </dgm:t>
    </dgm:pt>
    <dgm:pt modelId="{AE51043B-EC3D-4A66-961B-2F05070FD881}">
      <dgm:prSet phldrT="[Текст]" custT="1"/>
      <dgm:spPr/>
      <dgm:t>
        <a:bodyPr/>
        <a:lstStyle/>
        <a:p>
          <a:pPr algn="ctr"/>
          <a:r>
            <a:rPr lang="ru-RU" sz="3200" b="1" dirty="0" smtClean="0"/>
            <a:t>Перфорация.</a:t>
          </a:r>
          <a:endParaRPr lang="ru-RU" sz="3200" b="1" dirty="0"/>
        </a:p>
      </dgm:t>
    </dgm:pt>
    <dgm:pt modelId="{D9FDF67F-3308-47A6-B002-87F4CBBA7F13}" type="parTrans" cxnId="{22D43FE0-AB99-4014-B246-8B779C07E238}">
      <dgm:prSet/>
      <dgm:spPr/>
      <dgm:t>
        <a:bodyPr/>
        <a:lstStyle/>
        <a:p>
          <a:endParaRPr lang="ru-RU"/>
        </a:p>
      </dgm:t>
    </dgm:pt>
    <dgm:pt modelId="{0D4BBF7D-8278-4EE8-B135-988A87FCCA2D}" type="sibTrans" cxnId="{22D43FE0-AB99-4014-B246-8B779C07E238}">
      <dgm:prSet/>
      <dgm:spPr/>
      <dgm:t>
        <a:bodyPr/>
        <a:lstStyle/>
        <a:p>
          <a:endParaRPr lang="ru-RU"/>
        </a:p>
      </dgm:t>
    </dgm:pt>
    <dgm:pt modelId="{7F6DBBA3-6051-443F-848A-AB16F88EFFCD}">
      <dgm:prSet phldrT="[Текст]"/>
      <dgm:spPr/>
      <dgm:t>
        <a:bodyPr/>
        <a:lstStyle/>
        <a:p>
          <a:pPr algn="just"/>
          <a:r>
            <a:rPr lang="ru-RU" dirty="0" smtClean="0"/>
            <a:t>Поток воздуха, ударяясь о задний край перфорации, распадается на отдельные более мелкие потоки, имеющие разную скорость, приобретая турбулентный тип движения.</a:t>
          </a:r>
          <a:endParaRPr lang="ru-RU" dirty="0"/>
        </a:p>
      </dgm:t>
    </dgm:pt>
    <dgm:pt modelId="{E6C10ADF-C115-4489-8C7C-992C4BCC28C0}" type="parTrans" cxnId="{7959649D-2B69-4B9B-8CB6-FB9FC02AEC14}">
      <dgm:prSet/>
      <dgm:spPr/>
      <dgm:t>
        <a:bodyPr/>
        <a:lstStyle/>
        <a:p>
          <a:endParaRPr lang="ru-RU"/>
        </a:p>
      </dgm:t>
    </dgm:pt>
    <dgm:pt modelId="{0C9F04CF-E36D-4BA6-BFCB-35BE0E78ED60}" type="sibTrans" cxnId="{7959649D-2B69-4B9B-8CB6-FB9FC02AEC14}">
      <dgm:prSet/>
      <dgm:spPr/>
      <dgm:t>
        <a:bodyPr/>
        <a:lstStyle/>
        <a:p>
          <a:endParaRPr lang="ru-RU"/>
        </a:p>
      </dgm:t>
    </dgm:pt>
    <dgm:pt modelId="{404C70BC-2DAF-4F88-8A3D-90475C02D3B9}" type="pres">
      <dgm:prSet presAssocID="{3BC7A186-F8EA-4594-9281-C23287D9697A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15A31701-0B81-4F88-9818-2C60B1C7C46C}" type="pres">
      <dgm:prSet presAssocID="{3BC7A186-F8EA-4594-9281-C23287D9697A}" presName="Background" presStyleLbl="node1" presStyleIdx="0" presStyleCnt="1"/>
      <dgm:spPr/>
    </dgm:pt>
    <dgm:pt modelId="{D697EBF6-347C-4D8F-904C-7C1E13B60270}" type="pres">
      <dgm:prSet presAssocID="{3BC7A186-F8EA-4594-9281-C23287D9697A}" presName="Divider" presStyleLbl="callout" presStyleIdx="0" presStyleCnt="1"/>
      <dgm:spPr/>
    </dgm:pt>
    <dgm:pt modelId="{4852A33C-B09F-4491-B0E8-13B0298345B7}" type="pres">
      <dgm:prSet presAssocID="{3BC7A186-F8EA-4594-9281-C23287D9697A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78879-81FA-40F4-A2F1-E2BA919A4B37}" type="pres">
      <dgm:prSet presAssocID="{3BC7A186-F8EA-4594-9281-C23287D9697A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14A71-477C-4B49-9D36-0BC6F06C458F}" type="pres">
      <dgm:prSet presAssocID="{3BC7A186-F8EA-4594-9281-C23287D9697A}" presName="ParentText1" presStyleLbl="revTx" presStyleIdx="0" presStyleCnt="0">
        <dgm:presLayoutVars>
          <dgm:chMax val="1"/>
          <dgm:chPref val="1"/>
        </dgm:presLayoutVars>
      </dgm:prSet>
      <dgm:spPr/>
    </dgm:pt>
    <dgm:pt modelId="{DCEF4DF6-C80E-40FA-AFC4-F9994ED743CA}" type="pres">
      <dgm:prSet presAssocID="{3BC7A186-F8EA-4594-9281-C23287D9697A}" presName="ParentShape1" presStyleLbl="alignImgPlace1" presStyleIdx="0" presStyleCnt="2">
        <dgm:presLayoutVars/>
      </dgm:prSet>
      <dgm:spPr/>
    </dgm:pt>
    <dgm:pt modelId="{18C00B71-5710-43AA-AB8C-EC03616F8DFA}" type="pres">
      <dgm:prSet presAssocID="{3BC7A186-F8EA-4594-9281-C23287D9697A}" presName="ParentText2" presStyleLbl="revTx" presStyleIdx="0" presStyleCnt="0">
        <dgm:presLayoutVars>
          <dgm:chMax val="1"/>
          <dgm:chPref val="1"/>
        </dgm:presLayoutVars>
      </dgm:prSet>
      <dgm:spPr/>
    </dgm:pt>
    <dgm:pt modelId="{AEC85F51-F139-4A25-ADFF-A1193AF2989A}" type="pres">
      <dgm:prSet presAssocID="{3BC7A186-F8EA-4594-9281-C23287D9697A}" presName="ParentShape2" presStyleLbl="alignImgPlace1" presStyleIdx="1" presStyleCnt="2">
        <dgm:presLayoutVars/>
      </dgm:prSet>
      <dgm:spPr/>
    </dgm:pt>
  </dgm:ptLst>
  <dgm:cxnLst>
    <dgm:cxn modelId="{3A80EC28-21C1-4B87-B23C-4A93DDEACEFE}" type="presOf" srcId="{AE51043B-EC3D-4A66-961B-2F05070FD881}" destId="{18C00B71-5710-43AA-AB8C-EC03616F8DFA}" srcOrd="0" destOrd="0" presId="urn:microsoft.com/office/officeart/2009/3/layout/OpposingIdeas"/>
    <dgm:cxn modelId="{DF4D05F6-DD1A-4AF5-A849-F2422F26C216}" type="presOf" srcId="{3BC7A186-F8EA-4594-9281-C23287D9697A}" destId="{404C70BC-2DAF-4F88-8A3D-90475C02D3B9}" srcOrd="0" destOrd="0" presId="urn:microsoft.com/office/officeart/2009/3/layout/OpposingIdeas"/>
    <dgm:cxn modelId="{4FC9EE1D-7792-41D6-9C1F-7C9D40B5577C}" type="presOf" srcId="{69A75385-6249-48B6-88B0-B700318E75F4}" destId="{4852A33C-B09F-4491-B0E8-13B0298345B7}" srcOrd="0" destOrd="0" presId="urn:microsoft.com/office/officeart/2009/3/layout/OpposingIdeas"/>
    <dgm:cxn modelId="{56300613-8B84-4E18-B6FB-D9FFD7CDD3EE}" type="presOf" srcId="{B7A5A7C6-84A9-4186-A688-2A1E6EF5135B}" destId="{DCEF4DF6-C80E-40FA-AFC4-F9994ED743CA}" srcOrd="1" destOrd="0" presId="urn:microsoft.com/office/officeart/2009/3/layout/OpposingIdeas"/>
    <dgm:cxn modelId="{CD817D19-1C5B-4905-A271-9DC28066B134}" type="presOf" srcId="{7F6DBBA3-6051-443F-848A-AB16F88EFFCD}" destId="{01378879-81FA-40F4-A2F1-E2BA919A4B37}" srcOrd="0" destOrd="0" presId="urn:microsoft.com/office/officeart/2009/3/layout/OpposingIdeas"/>
    <dgm:cxn modelId="{8DB124B0-E7FF-43D4-B23F-3BC2F809CB97}" srcId="{3BC7A186-F8EA-4594-9281-C23287D9697A}" destId="{B7A5A7C6-84A9-4186-A688-2A1E6EF5135B}" srcOrd="0" destOrd="0" parTransId="{617222DC-7DDE-48FB-A17F-285AAAF691B9}" sibTransId="{86F3974E-0C5A-4D60-95C4-C49AA6F4449E}"/>
    <dgm:cxn modelId="{22D43FE0-AB99-4014-B246-8B779C07E238}" srcId="{3BC7A186-F8EA-4594-9281-C23287D9697A}" destId="{AE51043B-EC3D-4A66-961B-2F05070FD881}" srcOrd="1" destOrd="0" parTransId="{D9FDF67F-3308-47A6-B002-87F4CBBA7F13}" sibTransId="{0D4BBF7D-8278-4EE8-B135-988A87FCCA2D}"/>
    <dgm:cxn modelId="{7959649D-2B69-4B9B-8CB6-FB9FC02AEC14}" srcId="{AE51043B-EC3D-4A66-961B-2F05070FD881}" destId="{7F6DBBA3-6051-443F-848A-AB16F88EFFCD}" srcOrd="0" destOrd="0" parTransId="{E6C10ADF-C115-4489-8C7C-992C4BCC28C0}" sibTransId="{0C9F04CF-E36D-4BA6-BFCB-35BE0E78ED60}"/>
    <dgm:cxn modelId="{0178BF77-FB80-4A37-B4EC-B4848C68091F}" type="presOf" srcId="{AE51043B-EC3D-4A66-961B-2F05070FD881}" destId="{AEC85F51-F139-4A25-ADFF-A1193AF2989A}" srcOrd="1" destOrd="0" presId="urn:microsoft.com/office/officeart/2009/3/layout/OpposingIdeas"/>
    <dgm:cxn modelId="{609F5D0D-9D11-4BCD-8425-9FC36E7C5529}" type="presOf" srcId="{B7A5A7C6-84A9-4186-A688-2A1E6EF5135B}" destId="{0F314A71-477C-4B49-9D36-0BC6F06C458F}" srcOrd="0" destOrd="0" presId="urn:microsoft.com/office/officeart/2009/3/layout/OpposingIdeas"/>
    <dgm:cxn modelId="{12099F7C-304C-4CC5-BC30-E076327FF466}" srcId="{B7A5A7C6-84A9-4186-A688-2A1E6EF5135B}" destId="{69A75385-6249-48B6-88B0-B700318E75F4}" srcOrd="0" destOrd="0" parTransId="{8D25D31B-7DCD-416A-8EFF-7A6201FDC096}" sibTransId="{5CAF462A-F610-4ABE-A030-2A43C58B9959}"/>
    <dgm:cxn modelId="{DDB8AEAB-D444-4C13-8FE4-D3533DE7AD7A}" type="presParOf" srcId="{404C70BC-2DAF-4F88-8A3D-90475C02D3B9}" destId="{15A31701-0B81-4F88-9818-2C60B1C7C46C}" srcOrd="0" destOrd="0" presId="urn:microsoft.com/office/officeart/2009/3/layout/OpposingIdeas"/>
    <dgm:cxn modelId="{2EEADB09-22DA-4F93-9640-E0521F7D2DE7}" type="presParOf" srcId="{404C70BC-2DAF-4F88-8A3D-90475C02D3B9}" destId="{D697EBF6-347C-4D8F-904C-7C1E13B60270}" srcOrd="1" destOrd="0" presId="urn:microsoft.com/office/officeart/2009/3/layout/OpposingIdeas"/>
    <dgm:cxn modelId="{602D5044-5C11-4A84-A3B7-3CB669673B84}" type="presParOf" srcId="{404C70BC-2DAF-4F88-8A3D-90475C02D3B9}" destId="{4852A33C-B09F-4491-B0E8-13B0298345B7}" srcOrd="2" destOrd="0" presId="urn:microsoft.com/office/officeart/2009/3/layout/OpposingIdeas"/>
    <dgm:cxn modelId="{5FA8FC21-4A11-40C4-8C4D-10DF70E10F31}" type="presParOf" srcId="{404C70BC-2DAF-4F88-8A3D-90475C02D3B9}" destId="{01378879-81FA-40F4-A2F1-E2BA919A4B37}" srcOrd="3" destOrd="0" presId="urn:microsoft.com/office/officeart/2009/3/layout/OpposingIdeas"/>
    <dgm:cxn modelId="{16DF46F5-FB9E-4DA2-8317-0C0823F99716}" type="presParOf" srcId="{404C70BC-2DAF-4F88-8A3D-90475C02D3B9}" destId="{0F314A71-477C-4B49-9D36-0BC6F06C458F}" srcOrd="4" destOrd="0" presId="urn:microsoft.com/office/officeart/2009/3/layout/OpposingIdeas"/>
    <dgm:cxn modelId="{6456A859-C257-4F8E-A749-43B7AB5D8F37}" type="presParOf" srcId="{404C70BC-2DAF-4F88-8A3D-90475C02D3B9}" destId="{DCEF4DF6-C80E-40FA-AFC4-F9994ED743CA}" srcOrd="5" destOrd="0" presId="urn:microsoft.com/office/officeart/2009/3/layout/OpposingIdeas"/>
    <dgm:cxn modelId="{2CF42D90-B7A0-4F46-9654-7715A3B30EDA}" type="presParOf" srcId="{404C70BC-2DAF-4F88-8A3D-90475C02D3B9}" destId="{18C00B71-5710-43AA-AB8C-EC03616F8DFA}" srcOrd="6" destOrd="0" presId="urn:microsoft.com/office/officeart/2009/3/layout/OpposingIdeas"/>
    <dgm:cxn modelId="{E9E201E6-8CC2-4DC8-841F-75CC70462123}" type="presParOf" srcId="{404C70BC-2DAF-4F88-8A3D-90475C02D3B9}" destId="{AEC85F51-F139-4A25-ADFF-A1193AF2989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6B88B-593B-48F4-B930-8E66D0B9C303}" type="doc">
      <dgm:prSet loTypeId="urn:microsoft.com/office/officeart/2005/8/layout/cycle8" loCatId="cycle" qsTypeId="urn:microsoft.com/office/officeart/2005/8/quickstyle/3d2" qsCatId="3D" csTypeId="urn:microsoft.com/office/officeart/2005/8/colors/accent0_1" csCatId="mainScheme" phldr="1"/>
      <dgm:spPr/>
    </dgm:pt>
    <dgm:pt modelId="{5299F775-642C-4832-ACD5-7FCBA108A4A8}">
      <dgm:prSet phldrT="[Текст]" custT="1"/>
      <dgm:spPr/>
      <dgm:t>
        <a:bodyPr/>
        <a:lstStyle/>
        <a:p>
          <a:r>
            <a:rPr lang="ru-RU" sz="1100" dirty="0" smtClean="0"/>
            <a:t>Триггер </a:t>
          </a:r>
          <a:endParaRPr lang="ru-RU" sz="1100" dirty="0"/>
        </a:p>
      </dgm:t>
    </dgm:pt>
    <dgm:pt modelId="{6BD85F17-33C5-4AE6-91C1-95CC3E3F3DB8}" type="parTrans" cxnId="{B716673D-B9CD-4C1A-A62D-C6A0777C9E9C}">
      <dgm:prSet/>
      <dgm:spPr/>
      <dgm:t>
        <a:bodyPr/>
        <a:lstStyle/>
        <a:p>
          <a:endParaRPr lang="ru-RU"/>
        </a:p>
      </dgm:t>
    </dgm:pt>
    <dgm:pt modelId="{DDACFB9D-87CD-49B4-9823-71B19BC39E62}" type="sibTrans" cxnId="{B716673D-B9CD-4C1A-A62D-C6A0777C9E9C}">
      <dgm:prSet/>
      <dgm:spPr/>
      <dgm:t>
        <a:bodyPr/>
        <a:lstStyle/>
        <a:p>
          <a:endParaRPr lang="ru-RU"/>
        </a:p>
      </dgm:t>
    </dgm:pt>
    <dgm:pt modelId="{D8F26E94-01CA-4491-8A89-D9041E6E0204}">
      <dgm:prSet phldrT="[Текст]" custT="1"/>
      <dgm:spPr/>
      <dgm:t>
        <a:bodyPr/>
        <a:lstStyle/>
        <a:p>
          <a:r>
            <a:rPr lang="ru-RU" sz="1100" dirty="0" smtClean="0"/>
            <a:t>Некроз хряща</a:t>
          </a:r>
          <a:endParaRPr lang="ru-RU" sz="1100" dirty="0"/>
        </a:p>
      </dgm:t>
    </dgm:pt>
    <dgm:pt modelId="{122742C1-2E02-47CD-9F8A-B5C67F6DBF58}" type="parTrans" cxnId="{794CFFBA-4E94-4EA6-97AA-F45A1789FF73}">
      <dgm:prSet/>
      <dgm:spPr/>
      <dgm:t>
        <a:bodyPr/>
        <a:lstStyle/>
        <a:p>
          <a:endParaRPr lang="ru-RU"/>
        </a:p>
      </dgm:t>
    </dgm:pt>
    <dgm:pt modelId="{C3410B14-4744-4170-93E2-8A4806C171DC}" type="sibTrans" cxnId="{794CFFBA-4E94-4EA6-97AA-F45A1789FF73}">
      <dgm:prSet/>
      <dgm:spPr/>
      <dgm:t>
        <a:bodyPr/>
        <a:lstStyle/>
        <a:p>
          <a:endParaRPr lang="ru-RU"/>
        </a:p>
      </dgm:t>
    </dgm:pt>
    <dgm:pt modelId="{0C9516B0-B799-436A-9F3C-466354843871}">
      <dgm:prSet phldrT="[Текст]" custT="1"/>
      <dgm:spPr/>
      <dgm:t>
        <a:bodyPr/>
        <a:lstStyle/>
        <a:p>
          <a:r>
            <a:rPr lang="ru-RU" sz="1100" dirty="0" smtClean="0"/>
            <a:t>Формирование перфорации</a:t>
          </a:r>
          <a:endParaRPr lang="ru-RU" sz="1100" dirty="0"/>
        </a:p>
      </dgm:t>
    </dgm:pt>
    <dgm:pt modelId="{6E35E38F-0BE9-4E76-8D35-62C483321AA4}" type="parTrans" cxnId="{FAC0BA26-AA45-4291-AAFD-385108CB55A3}">
      <dgm:prSet/>
      <dgm:spPr/>
      <dgm:t>
        <a:bodyPr/>
        <a:lstStyle/>
        <a:p>
          <a:endParaRPr lang="ru-RU"/>
        </a:p>
      </dgm:t>
    </dgm:pt>
    <dgm:pt modelId="{7A432447-4678-4907-9BB5-A301D238FA2A}" type="sibTrans" cxnId="{FAC0BA26-AA45-4291-AAFD-385108CB55A3}">
      <dgm:prSet/>
      <dgm:spPr/>
      <dgm:t>
        <a:bodyPr/>
        <a:lstStyle/>
        <a:p>
          <a:endParaRPr lang="ru-RU"/>
        </a:p>
      </dgm:t>
    </dgm:pt>
    <dgm:pt modelId="{387C1E2A-D8A5-43B1-9320-74B31CF54B6B}">
      <dgm:prSet custT="1"/>
      <dgm:spPr/>
      <dgm:t>
        <a:bodyPr/>
        <a:lstStyle/>
        <a:p>
          <a:r>
            <a:rPr lang="ru-RU" sz="1100" dirty="0" smtClean="0"/>
            <a:t>Нарушение микроциркуляции в слизистой </a:t>
          </a:r>
          <a:endParaRPr lang="ru-RU" sz="1100" dirty="0"/>
        </a:p>
      </dgm:t>
    </dgm:pt>
    <dgm:pt modelId="{C2C95850-3BB0-43DF-BF63-151DB30EDDA0}" type="parTrans" cxnId="{189C8A21-7FD2-431B-908E-7BFAE90B0626}">
      <dgm:prSet/>
      <dgm:spPr/>
      <dgm:t>
        <a:bodyPr/>
        <a:lstStyle/>
        <a:p>
          <a:endParaRPr lang="ru-RU"/>
        </a:p>
      </dgm:t>
    </dgm:pt>
    <dgm:pt modelId="{2C8B7E86-3660-4B36-B93C-238A5DCFAFF6}" type="sibTrans" cxnId="{189C8A21-7FD2-431B-908E-7BFAE90B0626}">
      <dgm:prSet/>
      <dgm:spPr/>
      <dgm:t>
        <a:bodyPr/>
        <a:lstStyle/>
        <a:p>
          <a:endParaRPr lang="ru-RU"/>
        </a:p>
      </dgm:t>
    </dgm:pt>
    <dgm:pt modelId="{7EB3E1D7-E3DF-4DD9-9A22-024F7D77F5E5}">
      <dgm:prSet custT="1"/>
      <dgm:spPr/>
      <dgm:t>
        <a:bodyPr/>
        <a:lstStyle/>
        <a:p>
          <a:r>
            <a:rPr lang="ru-RU" sz="1100" dirty="0" smtClean="0"/>
            <a:t>Атрофические процессы и склероз</a:t>
          </a:r>
          <a:endParaRPr lang="ru-RU" sz="1100" dirty="0"/>
        </a:p>
      </dgm:t>
    </dgm:pt>
    <dgm:pt modelId="{24C11193-5A6D-4B40-86FC-6C76C292F0EB}" type="parTrans" cxnId="{061E03FA-F741-4BCF-A337-8593C49B9002}">
      <dgm:prSet/>
      <dgm:spPr/>
      <dgm:t>
        <a:bodyPr/>
        <a:lstStyle/>
        <a:p>
          <a:endParaRPr lang="ru-RU"/>
        </a:p>
      </dgm:t>
    </dgm:pt>
    <dgm:pt modelId="{0C7EEAC9-8557-462C-90AA-52AEDE411FB3}" type="sibTrans" cxnId="{061E03FA-F741-4BCF-A337-8593C49B9002}">
      <dgm:prSet/>
      <dgm:spPr/>
      <dgm:t>
        <a:bodyPr/>
        <a:lstStyle/>
        <a:p>
          <a:endParaRPr lang="ru-RU"/>
        </a:p>
      </dgm:t>
    </dgm:pt>
    <dgm:pt modelId="{74E1902F-EC41-4590-A158-8EACACEC9AAF}">
      <dgm:prSet custT="1"/>
      <dgm:spPr/>
      <dgm:t>
        <a:bodyPr/>
        <a:lstStyle/>
        <a:p>
          <a:r>
            <a:rPr lang="ru-RU" sz="1100" dirty="0" smtClean="0"/>
            <a:t>Активация сапрофитной кокковой флоры</a:t>
          </a:r>
          <a:endParaRPr lang="ru-RU" sz="1100" dirty="0"/>
        </a:p>
      </dgm:t>
    </dgm:pt>
    <dgm:pt modelId="{7938B098-E537-4D3D-A1BC-FC8786467A0C}" type="parTrans" cxnId="{959BC0AB-B6F0-4AEE-B6AF-B67814EBAE06}">
      <dgm:prSet/>
      <dgm:spPr/>
      <dgm:t>
        <a:bodyPr/>
        <a:lstStyle/>
        <a:p>
          <a:endParaRPr lang="ru-RU"/>
        </a:p>
      </dgm:t>
    </dgm:pt>
    <dgm:pt modelId="{3F37E09E-721E-4AEF-81B5-F63870C67B6B}" type="sibTrans" cxnId="{959BC0AB-B6F0-4AEE-B6AF-B67814EBAE06}">
      <dgm:prSet/>
      <dgm:spPr/>
      <dgm:t>
        <a:bodyPr/>
        <a:lstStyle/>
        <a:p>
          <a:endParaRPr lang="ru-RU"/>
        </a:p>
      </dgm:t>
    </dgm:pt>
    <dgm:pt modelId="{AAFEECD2-5AF6-40BB-8DB0-9408C358ED96}">
      <dgm:prSet custT="1"/>
      <dgm:spPr/>
      <dgm:t>
        <a:bodyPr/>
        <a:lstStyle/>
        <a:p>
          <a:r>
            <a:rPr lang="ru-RU" sz="1100" dirty="0" smtClean="0"/>
            <a:t>Диффузно-очаговое хроническое воспаление в слизистой и надхрящнице</a:t>
          </a:r>
          <a:endParaRPr lang="ru-RU" sz="1100" dirty="0"/>
        </a:p>
      </dgm:t>
    </dgm:pt>
    <dgm:pt modelId="{A483D1A2-0CA1-4356-AA7B-9322AD59CA6E}" type="parTrans" cxnId="{C22D97D1-7CB5-4065-97CE-B7405E58D1C9}">
      <dgm:prSet/>
      <dgm:spPr/>
      <dgm:t>
        <a:bodyPr/>
        <a:lstStyle/>
        <a:p>
          <a:endParaRPr lang="ru-RU"/>
        </a:p>
      </dgm:t>
    </dgm:pt>
    <dgm:pt modelId="{02A024B5-D6A9-4DD2-8D69-05C5288823ED}" type="sibTrans" cxnId="{C22D97D1-7CB5-4065-97CE-B7405E58D1C9}">
      <dgm:prSet/>
      <dgm:spPr/>
      <dgm:t>
        <a:bodyPr/>
        <a:lstStyle/>
        <a:p>
          <a:endParaRPr lang="ru-RU"/>
        </a:p>
      </dgm:t>
    </dgm:pt>
    <dgm:pt modelId="{57534FFC-4F46-41C9-9984-90C4E3B5DBCB}" type="pres">
      <dgm:prSet presAssocID="{6266B88B-593B-48F4-B930-8E66D0B9C303}" presName="compositeShape" presStyleCnt="0">
        <dgm:presLayoutVars>
          <dgm:chMax val="7"/>
          <dgm:dir/>
          <dgm:resizeHandles val="exact"/>
        </dgm:presLayoutVars>
      </dgm:prSet>
      <dgm:spPr/>
    </dgm:pt>
    <dgm:pt modelId="{A8A4DAFF-A584-48C1-9D40-557C3359AD94}" type="pres">
      <dgm:prSet presAssocID="{6266B88B-593B-48F4-B930-8E66D0B9C303}" presName="wedge1" presStyleLbl="node1" presStyleIdx="0" presStyleCnt="7" custScaleX="99602" custScaleY="99762"/>
      <dgm:spPr/>
    </dgm:pt>
    <dgm:pt modelId="{C57009B2-340D-4144-B11E-A70AA6828CC4}" type="pres">
      <dgm:prSet presAssocID="{6266B88B-593B-48F4-B930-8E66D0B9C303}" presName="dummy1a" presStyleCnt="0"/>
      <dgm:spPr/>
    </dgm:pt>
    <dgm:pt modelId="{E60219D9-9EEC-4683-8ECF-C5B9474D26DA}" type="pres">
      <dgm:prSet presAssocID="{6266B88B-593B-48F4-B930-8E66D0B9C303}" presName="dummy1b" presStyleCnt="0"/>
      <dgm:spPr/>
    </dgm:pt>
    <dgm:pt modelId="{A845419F-E72F-4ACB-AFBD-279A975026BF}" type="pres">
      <dgm:prSet presAssocID="{6266B88B-593B-48F4-B930-8E66D0B9C30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3BC307C4-E616-47F1-ADF4-4EB6218EDD37}" type="pres">
      <dgm:prSet presAssocID="{6266B88B-593B-48F4-B930-8E66D0B9C303}" presName="wedge2" presStyleLbl="node1" presStyleIdx="1" presStyleCnt="7"/>
      <dgm:spPr/>
      <dgm:t>
        <a:bodyPr/>
        <a:lstStyle/>
        <a:p>
          <a:endParaRPr lang="ru-RU"/>
        </a:p>
      </dgm:t>
    </dgm:pt>
    <dgm:pt modelId="{AE7C423E-1D4B-4C31-8FFD-670D34F0D3EC}" type="pres">
      <dgm:prSet presAssocID="{6266B88B-593B-48F4-B930-8E66D0B9C303}" presName="dummy2a" presStyleCnt="0"/>
      <dgm:spPr/>
    </dgm:pt>
    <dgm:pt modelId="{A298F845-FD3B-45CF-A601-4D21E80BA2B6}" type="pres">
      <dgm:prSet presAssocID="{6266B88B-593B-48F4-B930-8E66D0B9C303}" presName="dummy2b" presStyleCnt="0"/>
      <dgm:spPr/>
    </dgm:pt>
    <dgm:pt modelId="{89171B72-152B-4A08-BA31-4BCC53F79223}" type="pres">
      <dgm:prSet presAssocID="{6266B88B-593B-48F4-B930-8E66D0B9C30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5375F-9439-4CF8-832E-61B403C68E2A}" type="pres">
      <dgm:prSet presAssocID="{6266B88B-593B-48F4-B930-8E66D0B9C303}" presName="wedge3" presStyleLbl="node1" presStyleIdx="2" presStyleCnt="7"/>
      <dgm:spPr/>
      <dgm:t>
        <a:bodyPr/>
        <a:lstStyle/>
        <a:p>
          <a:endParaRPr lang="ru-RU"/>
        </a:p>
      </dgm:t>
    </dgm:pt>
    <dgm:pt modelId="{8D8420A8-661F-4290-B52B-B97E3A2FE98C}" type="pres">
      <dgm:prSet presAssocID="{6266B88B-593B-48F4-B930-8E66D0B9C303}" presName="dummy3a" presStyleCnt="0"/>
      <dgm:spPr/>
    </dgm:pt>
    <dgm:pt modelId="{627F9394-E05E-419B-AB54-6F1C85D08A58}" type="pres">
      <dgm:prSet presAssocID="{6266B88B-593B-48F4-B930-8E66D0B9C303}" presName="dummy3b" presStyleCnt="0"/>
      <dgm:spPr/>
    </dgm:pt>
    <dgm:pt modelId="{CCC5B166-4015-46F3-9385-E7FF3AB42159}" type="pres">
      <dgm:prSet presAssocID="{6266B88B-593B-48F4-B930-8E66D0B9C30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924C5-5F6D-4D78-A5A4-D8B8B525DE6C}" type="pres">
      <dgm:prSet presAssocID="{6266B88B-593B-48F4-B930-8E66D0B9C303}" presName="wedge4" presStyleLbl="node1" presStyleIdx="3" presStyleCnt="7"/>
      <dgm:spPr/>
      <dgm:t>
        <a:bodyPr/>
        <a:lstStyle/>
        <a:p>
          <a:endParaRPr lang="ru-RU"/>
        </a:p>
      </dgm:t>
    </dgm:pt>
    <dgm:pt modelId="{3ADAB4A2-DD7A-4542-929D-31D947EE598F}" type="pres">
      <dgm:prSet presAssocID="{6266B88B-593B-48F4-B930-8E66D0B9C303}" presName="dummy4a" presStyleCnt="0"/>
      <dgm:spPr/>
    </dgm:pt>
    <dgm:pt modelId="{A66848E7-F37C-4EE9-9D29-5706E520001D}" type="pres">
      <dgm:prSet presAssocID="{6266B88B-593B-48F4-B930-8E66D0B9C303}" presName="dummy4b" presStyleCnt="0"/>
      <dgm:spPr/>
    </dgm:pt>
    <dgm:pt modelId="{37219E33-4341-4C9A-8559-5EE249C88544}" type="pres">
      <dgm:prSet presAssocID="{6266B88B-593B-48F4-B930-8E66D0B9C30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B306C-8BE2-481E-9E46-D51689A4EB5C}" type="pres">
      <dgm:prSet presAssocID="{6266B88B-593B-48F4-B930-8E66D0B9C303}" presName="wedge5" presStyleLbl="node1" presStyleIdx="4" presStyleCnt="7"/>
      <dgm:spPr/>
      <dgm:t>
        <a:bodyPr/>
        <a:lstStyle/>
        <a:p>
          <a:endParaRPr lang="ru-RU"/>
        </a:p>
      </dgm:t>
    </dgm:pt>
    <dgm:pt modelId="{229AC476-5CF9-4F00-A2F0-EEA978B461FE}" type="pres">
      <dgm:prSet presAssocID="{6266B88B-593B-48F4-B930-8E66D0B9C303}" presName="dummy5a" presStyleCnt="0"/>
      <dgm:spPr/>
    </dgm:pt>
    <dgm:pt modelId="{0BE6071B-A7AC-4E31-A4C7-54FC96A382D2}" type="pres">
      <dgm:prSet presAssocID="{6266B88B-593B-48F4-B930-8E66D0B9C303}" presName="dummy5b" presStyleCnt="0"/>
      <dgm:spPr/>
    </dgm:pt>
    <dgm:pt modelId="{69A55C2A-2771-41B4-ACF5-179CFEA2801D}" type="pres">
      <dgm:prSet presAssocID="{6266B88B-593B-48F4-B930-8E66D0B9C30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08417-2F7A-46FF-A59C-2A3A2BE8E5E6}" type="pres">
      <dgm:prSet presAssocID="{6266B88B-593B-48F4-B930-8E66D0B9C303}" presName="wedge6" presStyleLbl="node1" presStyleIdx="5" presStyleCnt="7"/>
      <dgm:spPr/>
      <dgm:t>
        <a:bodyPr/>
        <a:lstStyle/>
        <a:p>
          <a:endParaRPr lang="ru-RU"/>
        </a:p>
      </dgm:t>
    </dgm:pt>
    <dgm:pt modelId="{B5EC3329-1494-41CC-AE8A-9C75FBC3EEC9}" type="pres">
      <dgm:prSet presAssocID="{6266B88B-593B-48F4-B930-8E66D0B9C303}" presName="dummy6a" presStyleCnt="0"/>
      <dgm:spPr/>
    </dgm:pt>
    <dgm:pt modelId="{916DF110-CA6D-4394-B3B8-A2B4F668AF81}" type="pres">
      <dgm:prSet presAssocID="{6266B88B-593B-48F4-B930-8E66D0B9C303}" presName="dummy6b" presStyleCnt="0"/>
      <dgm:spPr/>
    </dgm:pt>
    <dgm:pt modelId="{ED1BC721-9208-4C6C-BB3B-976D70D9AA76}" type="pres">
      <dgm:prSet presAssocID="{6266B88B-593B-48F4-B930-8E66D0B9C30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C6111-F954-4A47-BC43-027F7E46879F}" type="pres">
      <dgm:prSet presAssocID="{6266B88B-593B-48F4-B930-8E66D0B9C303}" presName="wedge7" presStyleLbl="node1" presStyleIdx="6" presStyleCnt="7"/>
      <dgm:spPr/>
    </dgm:pt>
    <dgm:pt modelId="{B3963C66-CA4F-45D5-AB40-71CF5447D776}" type="pres">
      <dgm:prSet presAssocID="{6266B88B-593B-48F4-B930-8E66D0B9C303}" presName="dummy7a" presStyleCnt="0"/>
      <dgm:spPr/>
    </dgm:pt>
    <dgm:pt modelId="{E403B9DF-D688-4612-A0DB-643B5331D4AF}" type="pres">
      <dgm:prSet presAssocID="{6266B88B-593B-48F4-B930-8E66D0B9C303}" presName="dummy7b" presStyleCnt="0"/>
      <dgm:spPr/>
    </dgm:pt>
    <dgm:pt modelId="{F4512E77-74DC-49CB-8D4E-F4D654E225D4}" type="pres">
      <dgm:prSet presAssocID="{6266B88B-593B-48F4-B930-8E66D0B9C30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30DCAAD1-1190-4F8A-A8FA-835F1C8B02A8}" type="pres">
      <dgm:prSet presAssocID="{DDACFB9D-87CD-49B4-9823-71B19BC39E62}" presName="arrowWedge1" presStyleLbl="fgSibTrans2D1" presStyleIdx="0" presStyleCnt="7"/>
      <dgm:spPr/>
    </dgm:pt>
    <dgm:pt modelId="{5C211AB3-1D72-4C00-9085-EE9023725E06}" type="pres">
      <dgm:prSet presAssocID="{2C8B7E86-3660-4B36-B93C-238A5DCFAFF6}" presName="arrowWedge2" presStyleLbl="fgSibTrans2D1" presStyleIdx="1" presStyleCnt="7"/>
      <dgm:spPr/>
    </dgm:pt>
    <dgm:pt modelId="{B3704BE0-E43A-40F4-A7CB-9E8DA23B8931}" type="pres">
      <dgm:prSet presAssocID="{0C7EEAC9-8557-462C-90AA-52AEDE411FB3}" presName="arrowWedge3" presStyleLbl="fgSibTrans2D1" presStyleIdx="2" presStyleCnt="7"/>
      <dgm:spPr/>
    </dgm:pt>
    <dgm:pt modelId="{94C0C566-3FEA-45A8-B2C2-F8BD0675DB96}" type="pres">
      <dgm:prSet presAssocID="{3F37E09E-721E-4AEF-81B5-F63870C67B6B}" presName="arrowWedge4" presStyleLbl="fgSibTrans2D1" presStyleIdx="3" presStyleCnt="7"/>
      <dgm:spPr/>
    </dgm:pt>
    <dgm:pt modelId="{EC9B5068-213B-4DE3-8B84-4C954E1878B6}" type="pres">
      <dgm:prSet presAssocID="{02A024B5-D6A9-4DD2-8D69-05C5288823ED}" presName="arrowWedge5" presStyleLbl="fgSibTrans2D1" presStyleIdx="4" presStyleCnt="7"/>
      <dgm:spPr/>
    </dgm:pt>
    <dgm:pt modelId="{E81BB268-3FFB-4C8C-B1FA-8719F30A4C06}" type="pres">
      <dgm:prSet presAssocID="{C3410B14-4744-4170-93E2-8A4806C171DC}" presName="arrowWedge6" presStyleLbl="fgSibTrans2D1" presStyleIdx="5" presStyleCnt="7"/>
      <dgm:spPr/>
    </dgm:pt>
    <dgm:pt modelId="{E907997F-9A81-4829-8445-92A4D3F6AE51}" type="pres">
      <dgm:prSet presAssocID="{7A432447-4678-4907-9BB5-A301D238FA2A}" presName="arrowWedge7" presStyleLbl="fgSibTrans2D1" presStyleIdx="6" presStyleCnt="7"/>
      <dgm:spPr/>
    </dgm:pt>
  </dgm:ptLst>
  <dgm:cxnLst>
    <dgm:cxn modelId="{7F2F8CF8-D884-4C15-B3AB-6E9B3098C2C0}" type="presOf" srcId="{D8F26E94-01CA-4491-8A89-D9041E6E0204}" destId="{ED1BC721-9208-4C6C-BB3B-976D70D9AA76}" srcOrd="1" destOrd="0" presId="urn:microsoft.com/office/officeart/2005/8/layout/cycle8"/>
    <dgm:cxn modelId="{757A5DD8-358B-491D-BBF3-B79E74F88879}" type="presOf" srcId="{AAFEECD2-5AF6-40BB-8DB0-9408C358ED96}" destId="{69A55C2A-2771-41B4-ACF5-179CFEA2801D}" srcOrd="1" destOrd="0" presId="urn:microsoft.com/office/officeart/2005/8/layout/cycle8"/>
    <dgm:cxn modelId="{794CFFBA-4E94-4EA6-97AA-F45A1789FF73}" srcId="{6266B88B-593B-48F4-B930-8E66D0B9C303}" destId="{D8F26E94-01CA-4491-8A89-D9041E6E0204}" srcOrd="5" destOrd="0" parTransId="{122742C1-2E02-47CD-9F8A-B5C67F6DBF58}" sibTransId="{C3410B14-4744-4170-93E2-8A4806C171DC}"/>
    <dgm:cxn modelId="{6938C107-AF4F-4538-BE98-E5EDC52DCBA6}" type="presOf" srcId="{74E1902F-EC41-4590-A158-8EACACEC9AAF}" destId="{37219E33-4341-4C9A-8559-5EE249C88544}" srcOrd="1" destOrd="0" presId="urn:microsoft.com/office/officeart/2005/8/layout/cycle8"/>
    <dgm:cxn modelId="{CB46D181-8A64-4110-B411-16BE0E6EB0D8}" type="presOf" srcId="{AAFEECD2-5AF6-40BB-8DB0-9408C358ED96}" destId="{C0FB306C-8BE2-481E-9E46-D51689A4EB5C}" srcOrd="0" destOrd="0" presId="urn:microsoft.com/office/officeart/2005/8/layout/cycle8"/>
    <dgm:cxn modelId="{5F5C111F-254B-410D-9BCB-70BBDB8D5736}" type="presOf" srcId="{387C1E2A-D8A5-43B1-9320-74B31CF54B6B}" destId="{3BC307C4-E616-47F1-ADF4-4EB6218EDD37}" srcOrd="0" destOrd="0" presId="urn:microsoft.com/office/officeart/2005/8/layout/cycle8"/>
    <dgm:cxn modelId="{559D78F7-6BB8-449B-8830-8A5D8F287448}" type="presOf" srcId="{7EB3E1D7-E3DF-4DD9-9A22-024F7D77F5E5}" destId="{CCC5B166-4015-46F3-9385-E7FF3AB42159}" srcOrd="1" destOrd="0" presId="urn:microsoft.com/office/officeart/2005/8/layout/cycle8"/>
    <dgm:cxn modelId="{189C8A21-7FD2-431B-908E-7BFAE90B0626}" srcId="{6266B88B-593B-48F4-B930-8E66D0B9C303}" destId="{387C1E2A-D8A5-43B1-9320-74B31CF54B6B}" srcOrd="1" destOrd="0" parTransId="{C2C95850-3BB0-43DF-BF63-151DB30EDDA0}" sibTransId="{2C8B7E86-3660-4B36-B93C-238A5DCFAFF6}"/>
    <dgm:cxn modelId="{4551811A-5A03-4C55-8740-171DA491CAFE}" type="presOf" srcId="{5299F775-642C-4832-ACD5-7FCBA108A4A8}" destId="{A845419F-E72F-4ACB-AFBD-279A975026BF}" srcOrd="1" destOrd="0" presId="urn:microsoft.com/office/officeart/2005/8/layout/cycle8"/>
    <dgm:cxn modelId="{43AB5115-BE50-470E-A7AE-53ABB9078FB4}" type="presOf" srcId="{387C1E2A-D8A5-43B1-9320-74B31CF54B6B}" destId="{89171B72-152B-4A08-BA31-4BCC53F79223}" srcOrd="1" destOrd="0" presId="urn:microsoft.com/office/officeart/2005/8/layout/cycle8"/>
    <dgm:cxn modelId="{061E03FA-F741-4BCF-A337-8593C49B9002}" srcId="{6266B88B-593B-48F4-B930-8E66D0B9C303}" destId="{7EB3E1D7-E3DF-4DD9-9A22-024F7D77F5E5}" srcOrd="2" destOrd="0" parTransId="{24C11193-5A6D-4B40-86FC-6C76C292F0EB}" sibTransId="{0C7EEAC9-8557-462C-90AA-52AEDE411FB3}"/>
    <dgm:cxn modelId="{FAC0BA26-AA45-4291-AAFD-385108CB55A3}" srcId="{6266B88B-593B-48F4-B930-8E66D0B9C303}" destId="{0C9516B0-B799-436A-9F3C-466354843871}" srcOrd="6" destOrd="0" parTransId="{6E35E38F-0BE9-4E76-8D35-62C483321AA4}" sibTransId="{7A432447-4678-4907-9BB5-A301D238FA2A}"/>
    <dgm:cxn modelId="{288A8026-B987-4CA2-B2B6-F4DB4C33B6F6}" type="presOf" srcId="{6266B88B-593B-48F4-B930-8E66D0B9C303}" destId="{57534FFC-4F46-41C9-9984-90C4E3B5DBCB}" srcOrd="0" destOrd="0" presId="urn:microsoft.com/office/officeart/2005/8/layout/cycle8"/>
    <dgm:cxn modelId="{43322A5F-7A1E-4A48-9041-2D6574867C65}" type="presOf" srcId="{D8F26E94-01CA-4491-8A89-D9041E6E0204}" destId="{AE208417-2F7A-46FF-A59C-2A3A2BE8E5E6}" srcOrd="0" destOrd="0" presId="urn:microsoft.com/office/officeart/2005/8/layout/cycle8"/>
    <dgm:cxn modelId="{B716673D-B9CD-4C1A-A62D-C6A0777C9E9C}" srcId="{6266B88B-593B-48F4-B930-8E66D0B9C303}" destId="{5299F775-642C-4832-ACD5-7FCBA108A4A8}" srcOrd="0" destOrd="0" parTransId="{6BD85F17-33C5-4AE6-91C1-95CC3E3F3DB8}" sibTransId="{DDACFB9D-87CD-49B4-9823-71B19BC39E62}"/>
    <dgm:cxn modelId="{16B5BD2A-96D1-435B-BA6B-1BC5134E07A6}" type="presOf" srcId="{7EB3E1D7-E3DF-4DD9-9A22-024F7D77F5E5}" destId="{1035375F-9439-4CF8-832E-61B403C68E2A}" srcOrd="0" destOrd="0" presId="urn:microsoft.com/office/officeart/2005/8/layout/cycle8"/>
    <dgm:cxn modelId="{42BD142F-1AD0-4048-BC80-289131D9EC20}" type="presOf" srcId="{0C9516B0-B799-436A-9F3C-466354843871}" destId="{0A7C6111-F954-4A47-BC43-027F7E46879F}" srcOrd="0" destOrd="0" presId="urn:microsoft.com/office/officeart/2005/8/layout/cycle8"/>
    <dgm:cxn modelId="{B8033483-3C04-4A85-B8A9-DA2F59F7BAB3}" type="presOf" srcId="{5299F775-642C-4832-ACD5-7FCBA108A4A8}" destId="{A8A4DAFF-A584-48C1-9D40-557C3359AD94}" srcOrd="0" destOrd="0" presId="urn:microsoft.com/office/officeart/2005/8/layout/cycle8"/>
    <dgm:cxn modelId="{C22D97D1-7CB5-4065-97CE-B7405E58D1C9}" srcId="{6266B88B-593B-48F4-B930-8E66D0B9C303}" destId="{AAFEECD2-5AF6-40BB-8DB0-9408C358ED96}" srcOrd="4" destOrd="0" parTransId="{A483D1A2-0CA1-4356-AA7B-9322AD59CA6E}" sibTransId="{02A024B5-D6A9-4DD2-8D69-05C5288823ED}"/>
    <dgm:cxn modelId="{D7AC5A6C-6390-44C8-BC3C-C60332CD9CE5}" type="presOf" srcId="{0C9516B0-B799-436A-9F3C-466354843871}" destId="{F4512E77-74DC-49CB-8D4E-F4D654E225D4}" srcOrd="1" destOrd="0" presId="urn:microsoft.com/office/officeart/2005/8/layout/cycle8"/>
    <dgm:cxn modelId="{C19697B1-40BA-4C43-88E9-38376938096F}" type="presOf" srcId="{74E1902F-EC41-4590-A158-8EACACEC9AAF}" destId="{DF1924C5-5F6D-4D78-A5A4-D8B8B525DE6C}" srcOrd="0" destOrd="0" presId="urn:microsoft.com/office/officeart/2005/8/layout/cycle8"/>
    <dgm:cxn modelId="{959BC0AB-B6F0-4AEE-B6AF-B67814EBAE06}" srcId="{6266B88B-593B-48F4-B930-8E66D0B9C303}" destId="{74E1902F-EC41-4590-A158-8EACACEC9AAF}" srcOrd="3" destOrd="0" parTransId="{7938B098-E537-4D3D-A1BC-FC8786467A0C}" sibTransId="{3F37E09E-721E-4AEF-81B5-F63870C67B6B}"/>
    <dgm:cxn modelId="{3F286A16-652D-4EF8-9089-DED741AA1259}" type="presParOf" srcId="{57534FFC-4F46-41C9-9984-90C4E3B5DBCB}" destId="{A8A4DAFF-A584-48C1-9D40-557C3359AD94}" srcOrd="0" destOrd="0" presId="urn:microsoft.com/office/officeart/2005/8/layout/cycle8"/>
    <dgm:cxn modelId="{52AB5BDA-F2D8-4A90-B35B-701836F6C817}" type="presParOf" srcId="{57534FFC-4F46-41C9-9984-90C4E3B5DBCB}" destId="{C57009B2-340D-4144-B11E-A70AA6828CC4}" srcOrd="1" destOrd="0" presId="urn:microsoft.com/office/officeart/2005/8/layout/cycle8"/>
    <dgm:cxn modelId="{B545CBAF-4A01-45E3-9C88-62B849DAAC26}" type="presParOf" srcId="{57534FFC-4F46-41C9-9984-90C4E3B5DBCB}" destId="{E60219D9-9EEC-4683-8ECF-C5B9474D26DA}" srcOrd="2" destOrd="0" presId="urn:microsoft.com/office/officeart/2005/8/layout/cycle8"/>
    <dgm:cxn modelId="{8042D47E-4B97-43A6-A0C0-F0C6A5AEF92F}" type="presParOf" srcId="{57534FFC-4F46-41C9-9984-90C4E3B5DBCB}" destId="{A845419F-E72F-4ACB-AFBD-279A975026BF}" srcOrd="3" destOrd="0" presId="urn:microsoft.com/office/officeart/2005/8/layout/cycle8"/>
    <dgm:cxn modelId="{3D8AB992-1282-4D1C-871F-46908A46818A}" type="presParOf" srcId="{57534FFC-4F46-41C9-9984-90C4E3B5DBCB}" destId="{3BC307C4-E616-47F1-ADF4-4EB6218EDD37}" srcOrd="4" destOrd="0" presId="urn:microsoft.com/office/officeart/2005/8/layout/cycle8"/>
    <dgm:cxn modelId="{5BF5FD15-7E5A-4C90-B754-2717905F9B5F}" type="presParOf" srcId="{57534FFC-4F46-41C9-9984-90C4E3B5DBCB}" destId="{AE7C423E-1D4B-4C31-8FFD-670D34F0D3EC}" srcOrd="5" destOrd="0" presId="urn:microsoft.com/office/officeart/2005/8/layout/cycle8"/>
    <dgm:cxn modelId="{D0C94B47-BF43-48FE-8C23-0594133AAC79}" type="presParOf" srcId="{57534FFC-4F46-41C9-9984-90C4E3B5DBCB}" destId="{A298F845-FD3B-45CF-A601-4D21E80BA2B6}" srcOrd="6" destOrd="0" presId="urn:microsoft.com/office/officeart/2005/8/layout/cycle8"/>
    <dgm:cxn modelId="{0A1D00C5-CE96-4A16-B5B0-0F5F1C6E5649}" type="presParOf" srcId="{57534FFC-4F46-41C9-9984-90C4E3B5DBCB}" destId="{89171B72-152B-4A08-BA31-4BCC53F79223}" srcOrd="7" destOrd="0" presId="urn:microsoft.com/office/officeart/2005/8/layout/cycle8"/>
    <dgm:cxn modelId="{56EDFC65-4F9E-41DB-B321-A0F217654CD9}" type="presParOf" srcId="{57534FFC-4F46-41C9-9984-90C4E3B5DBCB}" destId="{1035375F-9439-4CF8-832E-61B403C68E2A}" srcOrd="8" destOrd="0" presId="urn:microsoft.com/office/officeart/2005/8/layout/cycle8"/>
    <dgm:cxn modelId="{EA40F1E9-F2D1-4782-B62E-A35460F629DE}" type="presParOf" srcId="{57534FFC-4F46-41C9-9984-90C4E3B5DBCB}" destId="{8D8420A8-661F-4290-B52B-B97E3A2FE98C}" srcOrd="9" destOrd="0" presId="urn:microsoft.com/office/officeart/2005/8/layout/cycle8"/>
    <dgm:cxn modelId="{116776DB-EBC5-468D-911C-76F95C82E7DE}" type="presParOf" srcId="{57534FFC-4F46-41C9-9984-90C4E3B5DBCB}" destId="{627F9394-E05E-419B-AB54-6F1C85D08A58}" srcOrd="10" destOrd="0" presId="urn:microsoft.com/office/officeart/2005/8/layout/cycle8"/>
    <dgm:cxn modelId="{9BFF3059-308B-4D7F-977A-6A8C52F121B6}" type="presParOf" srcId="{57534FFC-4F46-41C9-9984-90C4E3B5DBCB}" destId="{CCC5B166-4015-46F3-9385-E7FF3AB42159}" srcOrd="11" destOrd="0" presId="urn:microsoft.com/office/officeart/2005/8/layout/cycle8"/>
    <dgm:cxn modelId="{D42DBB42-4371-4A42-9A18-BBB4425B363B}" type="presParOf" srcId="{57534FFC-4F46-41C9-9984-90C4E3B5DBCB}" destId="{DF1924C5-5F6D-4D78-A5A4-D8B8B525DE6C}" srcOrd="12" destOrd="0" presId="urn:microsoft.com/office/officeart/2005/8/layout/cycle8"/>
    <dgm:cxn modelId="{EC5878B4-6C13-4FE4-A9B8-258CC5D55FE6}" type="presParOf" srcId="{57534FFC-4F46-41C9-9984-90C4E3B5DBCB}" destId="{3ADAB4A2-DD7A-4542-929D-31D947EE598F}" srcOrd="13" destOrd="0" presId="urn:microsoft.com/office/officeart/2005/8/layout/cycle8"/>
    <dgm:cxn modelId="{04A367A6-89F1-44A9-B6B3-686C31EE5D6D}" type="presParOf" srcId="{57534FFC-4F46-41C9-9984-90C4E3B5DBCB}" destId="{A66848E7-F37C-4EE9-9D29-5706E520001D}" srcOrd="14" destOrd="0" presId="urn:microsoft.com/office/officeart/2005/8/layout/cycle8"/>
    <dgm:cxn modelId="{99B3118E-45F5-4FF5-8911-9C6E54DE15A2}" type="presParOf" srcId="{57534FFC-4F46-41C9-9984-90C4E3B5DBCB}" destId="{37219E33-4341-4C9A-8559-5EE249C88544}" srcOrd="15" destOrd="0" presId="urn:microsoft.com/office/officeart/2005/8/layout/cycle8"/>
    <dgm:cxn modelId="{F55E52F0-6651-4660-86B7-C4B6261C91BE}" type="presParOf" srcId="{57534FFC-4F46-41C9-9984-90C4E3B5DBCB}" destId="{C0FB306C-8BE2-481E-9E46-D51689A4EB5C}" srcOrd="16" destOrd="0" presId="urn:microsoft.com/office/officeart/2005/8/layout/cycle8"/>
    <dgm:cxn modelId="{EAA5C779-60DF-4849-89F9-8BF2EBE84992}" type="presParOf" srcId="{57534FFC-4F46-41C9-9984-90C4E3B5DBCB}" destId="{229AC476-5CF9-4F00-A2F0-EEA978B461FE}" srcOrd="17" destOrd="0" presId="urn:microsoft.com/office/officeart/2005/8/layout/cycle8"/>
    <dgm:cxn modelId="{B4B6FCD8-826D-48CA-85B8-707AABAEB904}" type="presParOf" srcId="{57534FFC-4F46-41C9-9984-90C4E3B5DBCB}" destId="{0BE6071B-A7AC-4E31-A4C7-54FC96A382D2}" srcOrd="18" destOrd="0" presId="urn:microsoft.com/office/officeart/2005/8/layout/cycle8"/>
    <dgm:cxn modelId="{F52352E4-093E-451F-82BA-7C8AF80A1709}" type="presParOf" srcId="{57534FFC-4F46-41C9-9984-90C4E3B5DBCB}" destId="{69A55C2A-2771-41B4-ACF5-179CFEA2801D}" srcOrd="19" destOrd="0" presId="urn:microsoft.com/office/officeart/2005/8/layout/cycle8"/>
    <dgm:cxn modelId="{C8A19973-CB8C-4F83-9086-560F53BE8435}" type="presParOf" srcId="{57534FFC-4F46-41C9-9984-90C4E3B5DBCB}" destId="{AE208417-2F7A-46FF-A59C-2A3A2BE8E5E6}" srcOrd="20" destOrd="0" presId="urn:microsoft.com/office/officeart/2005/8/layout/cycle8"/>
    <dgm:cxn modelId="{51D930E9-C5B6-4E7D-BDD1-58953C5F1E3D}" type="presParOf" srcId="{57534FFC-4F46-41C9-9984-90C4E3B5DBCB}" destId="{B5EC3329-1494-41CC-AE8A-9C75FBC3EEC9}" srcOrd="21" destOrd="0" presId="urn:microsoft.com/office/officeart/2005/8/layout/cycle8"/>
    <dgm:cxn modelId="{9EAB192F-6EEC-4744-A744-E7C113600B72}" type="presParOf" srcId="{57534FFC-4F46-41C9-9984-90C4E3B5DBCB}" destId="{916DF110-CA6D-4394-B3B8-A2B4F668AF81}" srcOrd="22" destOrd="0" presId="urn:microsoft.com/office/officeart/2005/8/layout/cycle8"/>
    <dgm:cxn modelId="{603E1B77-F730-4561-948C-AE52679802FA}" type="presParOf" srcId="{57534FFC-4F46-41C9-9984-90C4E3B5DBCB}" destId="{ED1BC721-9208-4C6C-BB3B-976D70D9AA76}" srcOrd="23" destOrd="0" presId="urn:microsoft.com/office/officeart/2005/8/layout/cycle8"/>
    <dgm:cxn modelId="{F45BB46D-F8B7-4833-A142-E70288E5BC1E}" type="presParOf" srcId="{57534FFC-4F46-41C9-9984-90C4E3B5DBCB}" destId="{0A7C6111-F954-4A47-BC43-027F7E46879F}" srcOrd="24" destOrd="0" presId="urn:microsoft.com/office/officeart/2005/8/layout/cycle8"/>
    <dgm:cxn modelId="{3C40D19B-B67A-4A78-B19E-17E1FAFF1E01}" type="presParOf" srcId="{57534FFC-4F46-41C9-9984-90C4E3B5DBCB}" destId="{B3963C66-CA4F-45D5-AB40-71CF5447D776}" srcOrd="25" destOrd="0" presId="urn:microsoft.com/office/officeart/2005/8/layout/cycle8"/>
    <dgm:cxn modelId="{5827DFF6-7138-4CC6-AC27-335A2A3F087E}" type="presParOf" srcId="{57534FFC-4F46-41C9-9984-90C4E3B5DBCB}" destId="{E403B9DF-D688-4612-A0DB-643B5331D4AF}" srcOrd="26" destOrd="0" presId="urn:microsoft.com/office/officeart/2005/8/layout/cycle8"/>
    <dgm:cxn modelId="{21A54BB6-6CE3-4994-9C3B-6C5F40A4DD4F}" type="presParOf" srcId="{57534FFC-4F46-41C9-9984-90C4E3B5DBCB}" destId="{F4512E77-74DC-49CB-8D4E-F4D654E225D4}" srcOrd="27" destOrd="0" presId="urn:microsoft.com/office/officeart/2005/8/layout/cycle8"/>
    <dgm:cxn modelId="{4B7D10C8-CF2D-4EC1-B93E-F10842E3892B}" type="presParOf" srcId="{57534FFC-4F46-41C9-9984-90C4E3B5DBCB}" destId="{30DCAAD1-1190-4F8A-A8FA-835F1C8B02A8}" srcOrd="28" destOrd="0" presId="urn:microsoft.com/office/officeart/2005/8/layout/cycle8"/>
    <dgm:cxn modelId="{6815F58C-BBEB-47BC-B9A1-80D5AC614D0A}" type="presParOf" srcId="{57534FFC-4F46-41C9-9984-90C4E3B5DBCB}" destId="{5C211AB3-1D72-4C00-9085-EE9023725E06}" srcOrd="29" destOrd="0" presId="urn:microsoft.com/office/officeart/2005/8/layout/cycle8"/>
    <dgm:cxn modelId="{3563AFAD-09F2-4B66-89E3-3187A0BF7643}" type="presParOf" srcId="{57534FFC-4F46-41C9-9984-90C4E3B5DBCB}" destId="{B3704BE0-E43A-40F4-A7CB-9E8DA23B8931}" srcOrd="30" destOrd="0" presId="urn:microsoft.com/office/officeart/2005/8/layout/cycle8"/>
    <dgm:cxn modelId="{5E36DA75-DDA6-449A-B691-C7BDACA75D5F}" type="presParOf" srcId="{57534FFC-4F46-41C9-9984-90C4E3B5DBCB}" destId="{94C0C566-3FEA-45A8-B2C2-F8BD0675DB96}" srcOrd="31" destOrd="0" presId="urn:microsoft.com/office/officeart/2005/8/layout/cycle8"/>
    <dgm:cxn modelId="{7D12825B-7B30-4F02-BDE5-45C8F6AE291C}" type="presParOf" srcId="{57534FFC-4F46-41C9-9984-90C4E3B5DBCB}" destId="{EC9B5068-213B-4DE3-8B84-4C954E1878B6}" srcOrd="32" destOrd="0" presId="urn:microsoft.com/office/officeart/2005/8/layout/cycle8"/>
    <dgm:cxn modelId="{4B9C4756-CEA5-48CD-9EAE-6311D5C07DE1}" type="presParOf" srcId="{57534FFC-4F46-41C9-9984-90C4E3B5DBCB}" destId="{E81BB268-3FFB-4C8C-B1FA-8719F30A4C06}" srcOrd="33" destOrd="0" presId="urn:microsoft.com/office/officeart/2005/8/layout/cycle8"/>
    <dgm:cxn modelId="{03E2F7BD-D971-4163-A937-2347855A74A1}" type="presParOf" srcId="{57534FFC-4F46-41C9-9984-90C4E3B5DBCB}" destId="{E907997F-9A81-4829-8445-92A4D3F6AE51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B6A69B-FEF8-4441-BE44-49CAF50BDC66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85FB5F9-0F4C-427C-ACA3-233D51E86137}">
      <dgm:prSet phldrT="[Текст]"/>
      <dgm:spPr/>
      <dgm:t>
        <a:bodyPr/>
        <a:lstStyle/>
        <a:p>
          <a:r>
            <a:rPr lang="ru-RU" dirty="0" smtClean="0"/>
            <a:t>По этиологии</a:t>
          </a:r>
          <a:endParaRPr lang="ru-RU" dirty="0"/>
        </a:p>
      </dgm:t>
    </dgm:pt>
    <dgm:pt modelId="{A94CD368-56F0-48F7-A595-788C0048B1B6}" type="parTrans" cxnId="{92C2CF67-FE04-4FC1-B19A-70805BA45358}">
      <dgm:prSet/>
      <dgm:spPr/>
      <dgm:t>
        <a:bodyPr/>
        <a:lstStyle/>
        <a:p>
          <a:endParaRPr lang="ru-RU"/>
        </a:p>
      </dgm:t>
    </dgm:pt>
    <dgm:pt modelId="{2AA8FC36-EF27-4955-A275-1D743F08FE2C}" type="sibTrans" cxnId="{92C2CF67-FE04-4FC1-B19A-70805BA45358}">
      <dgm:prSet/>
      <dgm:spPr/>
      <dgm:t>
        <a:bodyPr/>
        <a:lstStyle/>
        <a:p>
          <a:endParaRPr lang="ru-RU"/>
        </a:p>
      </dgm:t>
    </dgm:pt>
    <dgm:pt modelId="{D40765CF-35FD-4922-9CF9-D31EF7963964}">
      <dgm:prSet phldrT="[Текст]" custT="1"/>
      <dgm:spPr/>
      <dgm:t>
        <a:bodyPr/>
        <a:lstStyle/>
        <a:p>
          <a:r>
            <a:rPr lang="ru-RU" sz="1400" dirty="0" smtClean="0"/>
            <a:t>Травматические;</a:t>
          </a:r>
          <a:endParaRPr lang="ru-RU" sz="1400" dirty="0"/>
        </a:p>
      </dgm:t>
    </dgm:pt>
    <dgm:pt modelId="{F5D70E0F-4A15-4CE6-A417-35DA53AB824A}" type="parTrans" cxnId="{D565717C-FB7E-49EC-8806-3BED71A30882}">
      <dgm:prSet/>
      <dgm:spPr/>
      <dgm:t>
        <a:bodyPr/>
        <a:lstStyle/>
        <a:p>
          <a:endParaRPr lang="ru-RU"/>
        </a:p>
      </dgm:t>
    </dgm:pt>
    <dgm:pt modelId="{23BA8975-A31C-4621-BE19-BE909095BBBD}" type="sibTrans" cxnId="{D565717C-FB7E-49EC-8806-3BED71A30882}">
      <dgm:prSet/>
      <dgm:spPr/>
      <dgm:t>
        <a:bodyPr/>
        <a:lstStyle/>
        <a:p>
          <a:endParaRPr lang="ru-RU"/>
        </a:p>
      </dgm:t>
    </dgm:pt>
    <dgm:pt modelId="{DAA74E16-0D3B-4A14-B650-41A805EEE3F9}">
      <dgm:prSet phldrT="[Текст]" custT="1"/>
      <dgm:spPr/>
      <dgm:t>
        <a:bodyPr/>
        <a:lstStyle/>
        <a:p>
          <a:r>
            <a:rPr lang="ru-RU" sz="1400" dirty="0" smtClean="0"/>
            <a:t>В результате инфекционно-воспалительных процессов.</a:t>
          </a:r>
          <a:endParaRPr lang="ru-RU" sz="1400" dirty="0"/>
        </a:p>
      </dgm:t>
    </dgm:pt>
    <dgm:pt modelId="{5CE8D572-AA4E-4EAB-8DF2-731A30316BAF}" type="parTrans" cxnId="{771C3037-1D68-4B49-AAED-7067A22C1FCB}">
      <dgm:prSet/>
      <dgm:spPr/>
      <dgm:t>
        <a:bodyPr/>
        <a:lstStyle/>
        <a:p>
          <a:endParaRPr lang="ru-RU"/>
        </a:p>
      </dgm:t>
    </dgm:pt>
    <dgm:pt modelId="{F5F66D07-884D-4840-B605-358FD5F61728}" type="sibTrans" cxnId="{771C3037-1D68-4B49-AAED-7067A22C1FCB}">
      <dgm:prSet/>
      <dgm:spPr/>
      <dgm:t>
        <a:bodyPr/>
        <a:lstStyle/>
        <a:p>
          <a:endParaRPr lang="ru-RU"/>
        </a:p>
      </dgm:t>
    </dgm:pt>
    <dgm:pt modelId="{364B4D54-C181-4A7B-8CE2-51AA4A463B13}">
      <dgm:prSet phldrT="[Текст]"/>
      <dgm:spPr/>
      <dgm:t>
        <a:bodyPr/>
        <a:lstStyle/>
        <a:p>
          <a:r>
            <a:rPr lang="ru-RU" dirty="0" smtClean="0"/>
            <a:t>По размеру</a:t>
          </a:r>
          <a:endParaRPr lang="ru-RU" dirty="0"/>
        </a:p>
      </dgm:t>
    </dgm:pt>
    <dgm:pt modelId="{BDBED62C-B7AF-46FA-8F96-092926CB0436}" type="parTrans" cxnId="{453AFBB6-C37B-488D-9DA1-B9210A8C1CE8}">
      <dgm:prSet/>
      <dgm:spPr/>
      <dgm:t>
        <a:bodyPr/>
        <a:lstStyle/>
        <a:p>
          <a:endParaRPr lang="ru-RU"/>
        </a:p>
      </dgm:t>
    </dgm:pt>
    <dgm:pt modelId="{E825F80F-4D4F-4074-B1CC-C74B752DD446}" type="sibTrans" cxnId="{453AFBB6-C37B-488D-9DA1-B9210A8C1CE8}">
      <dgm:prSet/>
      <dgm:spPr/>
      <dgm:t>
        <a:bodyPr/>
        <a:lstStyle/>
        <a:p>
          <a:endParaRPr lang="ru-RU"/>
        </a:p>
      </dgm:t>
    </dgm:pt>
    <dgm:pt modelId="{4776615B-8EC1-4A00-87F2-FC85561DAFF8}">
      <dgm:prSet phldrT="[Текст]" custT="1"/>
      <dgm:spPr/>
      <dgm:t>
        <a:bodyPr/>
        <a:lstStyle/>
        <a:p>
          <a:r>
            <a:rPr lang="ru-RU" sz="1400" dirty="0" smtClean="0"/>
            <a:t>Маленькие (до 0,5 см)</a:t>
          </a:r>
          <a:endParaRPr lang="ru-RU" sz="1400" dirty="0"/>
        </a:p>
      </dgm:t>
    </dgm:pt>
    <dgm:pt modelId="{15FDBF95-BFE9-4C2B-BE89-904C583AA9B5}" type="parTrans" cxnId="{1329AD11-FAFA-467A-ADC2-1232A7F20766}">
      <dgm:prSet/>
      <dgm:spPr/>
      <dgm:t>
        <a:bodyPr/>
        <a:lstStyle/>
        <a:p>
          <a:endParaRPr lang="ru-RU"/>
        </a:p>
      </dgm:t>
    </dgm:pt>
    <dgm:pt modelId="{97AA73A4-D073-47A8-8701-877816C87B49}" type="sibTrans" cxnId="{1329AD11-FAFA-467A-ADC2-1232A7F20766}">
      <dgm:prSet/>
      <dgm:spPr/>
      <dgm:t>
        <a:bodyPr/>
        <a:lstStyle/>
        <a:p>
          <a:endParaRPr lang="ru-RU"/>
        </a:p>
      </dgm:t>
    </dgm:pt>
    <dgm:pt modelId="{0856AA94-E064-4BC7-BF96-3964A9BE6F93}">
      <dgm:prSet phldrT="[Текст]" custT="1"/>
      <dgm:spPr/>
      <dgm:t>
        <a:bodyPr/>
        <a:lstStyle/>
        <a:p>
          <a:r>
            <a:rPr lang="ru-RU" sz="1400" dirty="0" smtClean="0"/>
            <a:t>Средние (от 0,5 см до 2,0 см);</a:t>
          </a:r>
          <a:endParaRPr lang="ru-RU" sz="1400" dirty="0"/>
        </a:p>
      </dgm:t>
    </dgm:pt>
    <dgm:pt modelId="{BB79FE68-F1E9-4239-8518-7DCA3C46E163}" type="parTrans" cxnId="{6BA6EA46-9B97-4276-8F34-A0910331BBE6}">
      <dgm:prSet/>
      <dgm:spPr/>
      <dgm:t>
        <a:bodyPr/>
        <a:lstStyle/>
        <a:p>
          <a:endParaRPr lang="ru-RU"/>
        </a:p>
      </dgm:t>
    </dgm:pt>
    <dgm:pt modelId="{75E0AADA-E098-42E0-A720-E56DBE27699B}" type="sibTrans" cxnId="{6BA6EA46-9B97-4276-8F34-A0910331BBE6}">
      <dgm:prSet/>
      <dgm:spPr/>
      <dgm:t>
        <a:bodyPr/>
        <a:lstStyle/>
        <a:p>
          <a:endParaRPr lang="ru-RU"/>
        </a:p>
      </dgm:t>
    </dgm:pt>
    <dgm:pt modelId="{4D189ABA-1FC7-4D11-869C-6F1C4F159F35}">
      <dgm:prSet phldrT="[Текст]"/>
      <dgm:spPr/>
      <dgm:t>
        <a:bodyPr/>
        <a:lstStyle/>
        <a:p>
          <a:r>
            <a:rPr lang="ru-RU" dirty="0" smtClean="0"/>
            <a:t>По клиническому течению</a:t>
          </a:r>
          <a:endParaRPr lang="ru-RU" dirty="0"/>
        </a:p>
      </dgm:t>
    </dgm:pt>
    <dgm:pt modelId="{F659DA0E-21C7-450F-8721-A916EC8D59CB}" type="parTrans" cxnId="{6157F555-EB58-499B-A0EE-8CFD5D1940D0}">
      <dgm:prSet/>
      <dgm:spPr/>
      <dgm:t>
        <a:bodyPr/>
        <a:lstStyle/>
        <a:p>
          <a:endParaRPr lang="ru-RU"/>
        </a:p>
      </dgm:t>
    </dgm:pt>
    <dgm:pt modelId="{0598C938-1C67-4FE3-9DF0-5B9B18E6E8AC}" type="sibTrans" cxnId="{6157F555-EB58-499B-A0EE-8CFD5D1940D0}">
      <dgm:prSet/>
      <dgm:spPr/>
      <dgm:t>
        <a:bodyPr/>
        <a:lstStyle/>
        <a:p>
          <a:endParaRPr lang="ru-RU"/>
        </a:p>
      </dgm:t>
    </dgm:pt>
    <dgm:pt modelId="{6A3EAAC7-1BD9-4B24-80E2-4B29E3D4DF70}">
      <dgm:prSet phldrT="[Текст]" custT="1"/>
      <dgm:spPr/>
      <dgm:t>
        <a:bodyPr/>
        <a:lstStyle/>
        <a:p>
          <a:r>
            <a:rPr lang="ru-RU" sz="1400" dirty="0" smtClean="0"/>
            <a:t>Бессимптомные;</a:t>
          </a:r>
          <a:endParaRPr lang="ru-RU" sz="1400" dirty="0"/>
        </a:p>
      </dgm:t>
    </dgm:pt>
    <dgm:pt modelId="{45E71C82-2FCE-439A-93EE-4A04084CE362}" type="parTrans" cxnId="{531D3FEC-6107-460E-93D5-1AFCB353B53B}">
      <dgm:prSet/>
      <dgm:spPr/>
      <dgm:t>
        <a:bodyPr/>
        <a:lstStyle/>
        <a:p>
          <a:endParaRPr lang="ru-RU"/>
        </a:p>
      </dgm:t>
    </dgm:pt>
    <dgm:pt modelId="{73DA4D00-858C-4B6D-A12A-2A01FAB2EA2C}" type="sibTrans" cxnId="{531D3FEC-6107-460E-93D5-1AFCB353B53B}">
      <dgm:prSet/>
      <dgm:spPr/>
      <dgm:t>
        <a:bodyPr/>
        <a:lstStyle/>
        <a:p>
          <a:endParaRPr lang="ru-RU"/>
        </a:p>
      </dgm:t>
    </dgm:pt>
    <dgm:pt modelId="{0BC2B557-16A5-4F97-9995-DFA5936F319E}">
      <dgm:prSet/>
      <dgm:spPr/>
      <dgm:t>
        <a:bodyPr/>
        <a:lstStyle/>
        <a:p>
          <a:r>
            <a:rPr lang="ru-RU" dirty="0" smtClean="0"/>
            <a:t>По локализации</a:t>
          </a:r>
          <a:endParaRPr lang="ru-RU" dirty="0"/>
        </a:p>
      </dgm:t>
    </dgm:pt>
    <dgm:pt modelId="{C5F85098-365A-4BC7-912D-8E8AD29EFD1B}" type="parTrans" cxnId="{B644FAF6-C00B-4796-8070-0A126505A099}">
      <dgm:prSet/>
      <dgm:spPr/>
      <dgm:t>
        <a:bodyPr/>
        <a:lstStyle/>
        <a:p>
          <a:endParaRPr lang="ru-RU"/>
        </a:p>
      </dgm:t>
    </dgm:pt>
    <dgm:pt modelId="{D41CEE6F-B497-4285-8EBC-9803A7BF2E67}" type="sibTrans" cxnId="{B644FAF6-C00B-4796-8070-0A126505A099}">
      <dgm:prSet/>
      <dgm:spPr/>
      <dgm:t>
        <a:bodyPr/>
        <a:lstStyle/>
        <a:p>
          <a:endParaRPr lang="ru-RU"/>
        </a:p>
      </dgm:t>
    </dgm:pt>
    <dgm:pt modelId="{6FCDADB6-208F-433C-9FA2-E7B3ED7A4079}">
      <dgm:prSet custT="1"/>
      <dgm:spPr/>
      <dgm:t>
        <a:bodyPr/>
        <a:lstStyle/>
        <a:p>
          <a:r>
            <a:rPr lang="ru-RU" sz="1400" dirty="0" smtClean="0"/>
            <a:t>В передних отделах (есть клиника);</a:t>
          </a:r>
          <a:endParaRPr lang="ru-RU" sz="1400" dirty="0"/>
        </a:p>
      </dgm:t>
    </dgm:pt>
    <dgm:pt modelId="{793A473E-DE07-4169-8854-8318BB575EBC}" type="parTrans" cxnId="{1247C103-AA3D-4436-9225-9525BB7FB8AC}">
      <dgm:prSet/>
      <dgm:spPr/>
      <dgm:t>
        <a:bodyPr/>
        <a:lstStyle/>
        <a:p>
          <a:endParaRPr lang="ru-RU"/>
        </a:p>
      </dgm:t>
    </dgm:pt>
    <dgm:pt modelId="{C8E20552-26DD-45AC-A5D4-D5584CB17C1F}" type="sibTrans" cxnId="{1247C103-AA3D-4436-9225-9525BB7FB8AC}">
      <dgm:prSet/>
      <dgm:spPr/>
      <dgm:t>
        <a:bodyPr/>
        <a:lstStyle/>
        <a:p>
          <a:endParaRPr lang="ru-RU"/>
        </a:p>
      </dgm:t>
    </dgm:pt>
    <dgm:pt modelId="{41E42B07-E694-40A1-9EFE-A9A3456FD609}">
      <dgm:prSet phldrT="[Текст]" custT="1"/>
      <dgm:spPr/>
      <dgm:t>
        <a:bodyPr/>
        <a:lstStyle/>
        <a:p>
          <a:r>
            <a:rPr lang="ru-RU" sz="1400" dirty="0" smtClean="0"/>
            <a:t>Ятрогенные;</a:t>
          </a:r>
          <a:endParaRPr lang="ru-RU" sz="1400" dirty="0"/>
        </a:p>
      </dgm:t>
    </dgm:pt>
    <dgm:pt modelId="{8BCF40B4-A41D-4364-8EF3-8A5485C7F1E0}" type="parTrans" cxnId="{EF99B7E9-B172-43F5-ABFC-748F66989A70}">
      <dgm:prSet/>
      <dgm:spPr/>
      <dgm:t>
        <a:bodyPr/>
        <a:lstStyle/>
        <a:p>
          <a:endParaRPr lang="ru-RU"/>
        </a:p>
      </dgm:t>
    </dgm:pt>
    <dgm:pt modelId="{26CACB7A-4B54-4763-AB34-B5FBBE0B0838}" type="sibTrans" cxnId="{EF99B7E9-B172-43F5-ABFC-748F66989A70}">
      <dgm:prSet/>
      <dgm:spPr/>
      <dgm:t>
        <a:bodyPr/>
        <a:lstStyle/>
        <a:p>
          <a:endParaRPr lang="ru-RU"/>
        </a:p>
      </dgm:t>
    </dgm:pt>
    <dgm:pt modelId="{EF322ED3-72EC-4C58-A30F-59135BF7F36A}">
      <dgm:prSet phldrT="[Текст]" custT="1"/>
      <dgm:spPr/>
      <dgm:t>
        <a:bodyPr/>
        <a:lstStyle/>
        <a:p>
          <a:r>
            <a:rPr lang="ru-RU" sz="1400" dirty="0" smtClean="0"/>
            <a:t>От воздействия химических и лекарственных средств;</a:t>
          </a:r>
          <a:endParaRPr lang="ru-RU" sz="1400" dirty="0"/>
        </a:p>
      </dgm:t>
    </dgm:pt>
    <dgm:pt modelId="{E262F7A4-32E5-4256-AEF4-0B8B4ADF8AAF}" type="parTrans" cxnId="{724418C9-56CD-43E4-A222-A096B2A6649A}">
      <dgm:prSet/>
      <dgm:spPr/>
      <dgm:t>
        <a:bodyPr/>
        <a:lstStyle/>
        <a:p>
          <a:endParaRPr lang="ru-RU"/>
        </a:p>
      </dgm:t>
    </dgm:pt>
    <dgm:pt modelId="{9FCD5744-4FCD-4396-B104-8EEBB14867D6}" type="sibTrans" cxnId="{724418C9-56CD-43E4-A222-A096B2A6649A}">
      <dgm:prSet/>
      <dgm:spPr/>
      <dgm:t>
        <a:bodyPr/>
        <a:lstStyle/>
        <a:p>
          <a:endParaRPr lang="ru-RU"/>
        </a:p>
      </dgm:t>
    </dgm:pt>
    <dgm:pt modelId="{8044B241-389A-4BD1-9B55-80BDCAB98F9C}">
      <dgm:prSet phldrT="[Текст]" custT="1"/>
      <dgm:spPr/>
      <dgm:t>
        <a:bodyPr/>
        <a:lstStyle/>
        <a:p>
          <a:r>
            <a:rPr lang="ru-RU" sz="1400" dirty="0" smtClean="0"/>
            <a:t>В результате неопластических процессов;</a:t>
          </a:r>
          <a:endParaRPr lang="ru-RU" sz="1400" dirty="0"/>
        </a:p>
      </dgm:t>
    </dgm:pt>
    <dgm:pt modelId="{07E9A0A5-78A3-4141-94B0-11078ED1DEF4}" type="parTrans" cxnId="{3E3395F0-9BFA-4248-809D-BA8EBD6D27BC}">
      <dgm:prSet/>
      <dgm:spPr/>
      <dgm:t>
        <a:bodyPr/>
        <a:lstStyle/>
        <a:p>
          <a:endParaRPr lang="ru-RU"/>
        </a:p>
      </dgm:t>
    </dgm:pt>
    <dgm:pt modelId="{401AE62D-9834-43BE-93CE-865D7488B5A3}" type="sibTrans" cxnId="{3E3395F0-9BFA-4248-809D-BA8EBD6D27BC}">
      <dgm:prSet/>
      <dgm:spPr/>
      <dgm:t>
        <a:bodyPr/>
        <a:lstStyle/>
        <a:p>
          <a:endParaRPr lang="ru-RU"/>
        </a:p>
      </dgm:t>
    </dgm:pt>
    <dgm:pt modelId="{6099CDFF-1DE5-4F01-ABC3-E0C1C3291B90}">
      <dgm:prSet custT="1"/>
      <dgm:spPr/>
      <dgm:t>
        <a:bodyPr/>
        <a:lstStyle/>
        <a:p>
          <a:r>
            <a:rPr lang="ru-RU" sz="1400" dirty="0" smtClean="0"/>
            <a:t>В задних отделах (бессимптомные).</a:t>
          </a:r>
          <a:endParaRPr lang="ru-RU" sz="1400" dirty="0"/>
        </a:p>
      </dgm:t>
    </dgm:pt>
    <dgm:pt modelId="{F2AD02B7-4B44-4B07-B480-52893B98432D}" type="parTrans" cxnId="{A5C62876-6D0E-4DC4-9145-600D45DE765E}">
      <dgm:prSet/>
      <dgm:spPr/>
      <dgm:t>
        <a:bodyPr/>
        <a:lstStyle/>
        <a:p>
          <a:endParaRPr lang="ru-RU"/>
        </a:p>
      </dgm:t>
    </dgm:pt>
    <dgm:pt modelId="{A984336C-601C-4860-9AE1-B21196D2D9AC}" type="sibTrans" cxnId="{A5C62876-6D0E-4DC4-9145-600D45DE765E}">
      <dgm:prSet/>
      <dgm:spPr/>
      <dgm:t>
        <a:bodyPr/>
        <a:lstStyle/>
        <a:p>
          <a:endParaRPr lang="ru-RU"/>
        </a:p>
      </dgm:t>
    </dgm:pt>
    <dgm:pt modelId="{485A2471-CBA1-488F-985D-E8188D93AE3C}">
      <dgm:prSet phldrT="[Текст]" custT="1"/>
      <dgm:spPr/>
      <dgm:t>
        <a:bodyPr/>
        <a:lstStyle/>
        <a:p>
          <a:r>
            <a:rPr lang="ru-RU" sz="1400" dirty="0" smtClean="0"/>
            <a:t>Большие (от 2,0 до 4,5 см)</a:t>
          </a:r>
          <a:endParaRPr lang="ru-RU" sz="1400" dirty="0"/>
        </a:p>
      </dgm:t>
    </dgm:pt>
    <dgm:pt modelId="{6F352AD7-69E1-4CF6-AE44-F15469C99251}" type="parTrans" cxnId="{45BE0868-8AEE-4A0D-9FFD-36995B5468F9}">
      <dgm:prSet/>
      <dgm:spPr/>
      <dgm:t>
        <a:bodyPr/>
        <a:lstStyle/>
        <a:p>
          <a:endParaRPr lang="ru-RU"/>
        </a:p>
      </dgm:t>
    </dgm:pt>
    <dgm:pt modelId="{612D411D-C616-4408-8026-371E9ED65D95}" type="sibTrans" cxnId="{45BE0868-8AEE-4A0D-9FFD-36995B5468F9}">
      <dgm:prSet/>
      <dgm:spPr/>
      <dgm:t>
        <a:bodyPr/>
        <a:lstStyle/>
        <a:p>
          <a:endParaRPr lang="ru-RU"/>
        </a:p>
      </dgm:t>
    </dgm:pt>
    <dgm:pt modelId="{13F4151C-FB04-40C7-BDC3-5A53E6AECB29}">
      <dgm:prSet phldrT="[Текст]" custT="1"/>
      <dgm:spPr/>
      <dgm:t>
        <a:bodyPr/>
        <a:lstStyle/>
        <a:p>
          <a:r>
            <a:rPr lang="ru-RU" sz="1400" dirty="0" smtClean="0"/>
            <a:t>С клиническими проявлениями.</a:t>
          </a:r>
          <a:endParaRPr lang="ru-RU" sz="1400" dirty="0"/>
        </a:p>
      </dgm:t>
    </dgm:pt>
    <dgm:pt modelId="{8083128A-BBA9-4900-8002-5454899993F3}" type="parTrans" cxnId="{20031272-BDC8-4A2D-B693-D8FF50BA7BDC}">
      <dgm:prSet/>
      <dgm:spPr/>
      <dgm:t>
        <a:bodyPr/>
        <a:lstStyle/>
        <a:p>
          <a:endParaRPr lang="ru-RU"/>
        </a:p>
      </dgm:t>
    </dgm:pt>
    <dgm:pt modelId="{35920DCB-638C-4475-95B8-EEEB784B88D2}" type="sibTrans" cxnId="{20031272-BDC8-4A2D-B693-D8FF50BA7BDC}">
      <dgm:prSet/>
      <dgm:spPr/>
      <dgm:t>
        <a:bodyPr/>
        <a:lstStyle/>
        <a:p>
          <a:endParaRPr lang="ru-RU"/>
        </a:p>
      </dgm:t>
    </dgm:pt>
    <dgm:pt modelId="{42945514-3351-4648-A7A3-553E1F725049}" type="pres">
      <dgm:prSet presAssocID="{1CB6A69B-FEF8-4441-BE44-49CAF50BDC66}" presName="Name0" presStyleCnt="0">
        <dgm:presLayoutVars>
          <dgm:dir/>
          <dgm:animLvl val="lvl"/>
          <dgm:resizeHandles val="exact"/>
        </dgm:presLayoutVars>
      </dgm:prSet>
      <dgm:spPr/>
    </dgm:pt>
    <dgm:pt modelId="{2CC17626-B028-4CEF-8A43-91D55654055A}" type="pres">
      <dgm:prSet presAssocID="{885FB5F9-0F4C-427C-ACA3-233D51E86137}" presName="linNode" presStyleCnt="0"/>
      <dgm:spPr/>
    </dgm:pt>
    <dgm:pt modelId="{12601CA3-7790-493A-8ABC-6D062E9044AF}" type="pres">
      <dgm:prSet presAssocID="{885FB5F9-0F4C-427C-ACA3-233D51E8613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B568AE4-694B-438A-93A0-15DF1CF98688}" type="pres">
      <dgm:prSet presAssocID="{885FB5F9-0F4C-427C-ACA3-233D51E86137}" presName="descendantText" presStyleLbl="alignAccFollowNode1" presStyleIdx="0" presStyleCnt="4" custScaleY="119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A2C64-448F-4247-95A1-C46F1265477A}" type="pres">
      <dgm:prSet presAssocID="{2AA8FC36-EF27-4955-A275-1D743F08FE2C}" presName="sp" presStyleCnt="0"/>
      <dgm:spPr/>
    </dgm:pt>
    <dgm:pt modelId="{6471A397-DDB1-40D1-BC90-C20D5810DA72}" type="pres">
      <dgm:prSet presAssocID="{0BC2B557-16A5-4F97-9995-DFA5936F319E}" presName="linNode" presStyleCnt="0"/>
      <dgm:spPr/>
    </dgm:pt>
    <dgm:pt modelId="{B1711293-2DA3-4B6F-8912-018937FFFB36}" type="pres">
      <dgm:prSet presAssocID="{0BC2B557-16A5-4F97-9995-DFA5936F319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0D34E2C-D615-49F2-A541-DAC27EBAAB57}" type="pres">
      <dgm:prSet presAssocID="{0BC2B557-16A5-4F97-9995-DFA5936F319E}" presName="descendantText" presStyleLbl="alignAccFollowNode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A8906-6B88-42C0-94D0-F67281CB7620}" type="pres">
      <dgm:prSet presAssocID="{D41CEE6F-B497-4285-8EBC-9803A7BF2E67}" presName="sp" presStyleCnt="0"/>
      <dgm:spPr/>
    </dgm:pt>
    <dgm:pt modelId="{4CF018D8-379B-47C3-A4D7-E92BF11F5742}" type="pres">
      <dgm:prSet presAssocID="{364B4D54-C181-4A7B-8CE2-51AA4A463B13}" presName="linNode" presStyleCnt="0"/>
      <dgm:spPr/>
    </dgm:pt>
    <dgm:pt modelId="{0F52070E-1A38-4FC7-91D0-C12C0DCCF5E3}" type="pres">
      <dgm:prSet presAssocID="{364B4D54-C181-4A7B-8CE2-51AA4A463B1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0BDA684-1186-4DE3-8E86-2C667C74E0A5}" type="pres">
      <dgm:prSet presAssocID="{364B4D54-C181-4A7B-8CE2-51AA4A463B1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C0B63-3B9F-4985-8CAF-99E53F5B327A}" type="pres">
      <dgm:prSet presAssocID="{E825F80F-4D4F-4074-B1CC-C74B752DD446}" presName="sp" presStyleCnt="0"/>
      <dgm:spPr/>
    </dgm:pt>
    <dgm:pt modelId="{5193C726-E456-4B3C-B22D-6EEA9EDDEE91}" type="pres">
      <dgm:prSet presAssocID="{4D189ABA-1FC7-4D11-869C-6F1C4F159F35}" presName="linNode" presStyleCnt="0"/>
      <dgm:spPr/>
    </dgm:pt>
    <dgm:pt modelId="{8FB15FD6-3F23-476D-9E5C-387FB461ED68}" type="pres">
      <dgm:prSet presAssocID="{4D189ABA-1FC7-4D11-869C-6F1C4F159F3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64414-1AD2-43BE-B14E-464456C2CB48}" type="pres">
      <dgm:prSet presAssocID="{4D189ABA-1FC7-4D11-869C-6F1C4F159F3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C3037-1D68-4B49-AAED-7067A22C1FCB}" srcId="{885FB5F9-0F4C-427C-ACA3-233D51E86137}" destId="{DAA74E16-0D3B-4A14-B650-41A805EEE3F9}" srcOrd="4" destOrd="0" parTransId="{5CE8D572-AA4E-4EAB-8DF2-731A30316BAF}" sibTransId="{F5F66D07-884D-4840-B605-358FD5F61728}"/>
    <dgm:cxn modelId="{E202D8F3-1652-4655-B436-DF043478E3DF}" type="presOf" srcId="{4D189ABA-1FC7-4D11-869C-6F1C4F159F35}" destId="{8FB15FD6-3F23-476D-9E5C-387FB461ED68}" srcOrd="0" destOrd="0" presId="urn:microsoft.com/office/officeart/2005/8/layout/vList5"/>
    <dgm:cxn modelId="{F071E64C-E0BB-47AB-9B3A-C2D0ADB24DF9}" type="presOf" srcId="{4776615B-8EC1-4A00-87F2-FC85561DAFF8}" destId="{60BDA684-1186-4DE3-8E86-2C667C74E0A5}" srcOrd="0" destOrd="0" presId="urn:microsoft.com/office/officeart/2005/8/layout/vList5"/>
    <dgm:cxn modelId="{9A32A0C8-5F96-4959-B4CC-9FBE3E11EFA5}" type="presOf" srcId="{364B4D54-C181-4A7B-8CE2-51AA4A463B13}" destId="{0F52070E-1A38-4FC7-91D0-C12C0DCCF5E3}" srcOrd="0" destOrd="0" presId="urn:microsoft.com/office/officeart/2005/8/layout/vList5"/>
    <dgm:cxn modelId="{45BE0868-8AEE-4A0D-9FFD-36995B5468F9}" srcId="{364B4D54-C181-4A7B-8CE2-51AA4A463B13}" destId="{485A2471-CBA1-488F-985D-E8188D93AE3C}" srcOrd="2" destOrd="0" parTransId="{6F352AD7-69E1-4CF6-AE44-F15469C99251}" sibTransId="{612D411D-C616-4408-8026-371E9ED65D95}"/>
    <dgm:cxn modelId="{165E7A65-BE84-40B9-9B3A-037D072F73EC}" type="presOf" srcId="{0856AA94-E064-4BC7-BF96-3964A9BE6F93}" destId="{60BDA684-1186-4DE3-8E86-2C667C74E0A5}" srcOrd="0" destOrd="1" presId="urn:microsoft.com/office/officeart/2005/8/layout/vList5"/>
    <dgm:cxn modelId="{6157F555-EB58-499B-A0EE-8CFD5D1940D0}" srcId="{1CB6A69B-FEF8-4441-BE44-49CAF50BDC66}" destId="{4D189ABA-1FC7-4D11-869C-6F1C4F159F35}" srcOrd="3" destOrd="0" parTransId="{F659DA0E-21C7-450F-8721-A916EC8D59CB}" sibTransId="{0598C938-1C67-4FE3-9DF0-5B9B18E6E8AC}"/>
    <dgm:cxn modelId="{0966BD76-51F6-4A34-B11D-14F2EE43C5BF}" type="presOf" srcId="{6A3EAAC7-1BD9-4B24-80E2-4B29E3D4DF70}" destId="{91D64414-1AD2-43BE-B14E-464456C2CB48}" srcOrd="0" destOrd="0" presId="urn:microsoft.com/office/officeart/2005/8/layout/vList5"/>
    <dgm:cxn modelId="{453AFBB6-C37B-488D-9DA1-B9210A8C1CE8}" srcId="{1CB6A69B-FEF8-4441-BE44-49CAF50BDC66}" destId="{364B4D54-C181-4A7B-8CE2-51AA4A463B13}" srcOrd="2" destOrd="0" parTransId="{BDBED62C-B7AF-46FA-8F96-092926CB0436}" sibTransId="{E825F80F-4D4F-4074-B1CC-C74B752DD446}"/>
    <dgm:cxn modelId="{D565717C-FB7E-49EC-8806-3BED71A30882}" srcId="{885FB5F9-0F4C-427C-ACA3-233D51E86137}" destId="{D40765CF-35FD-4922-9CF9-D31EF7963964}" srcOrd="0" destOrd="0" parTransId="{F5D70E0F-4A15-4CE6-A417-35DA53AB824A}" sibTransId="{23BA8975-A31C-4621-BE19-BE909095BBBD}"/>
    <dgm:cxn modelId="{A2ACE9B1-3CE6-4C5B-9E67-9E3DA352C8C4}" type="presOf" srcId="{41E42B07-E694-40A1-9EFE-A9A3456FD609}" destId="{1B568AE4-694B-438A-93A0-15DF1CF98688}" srcOrd="0" destOrd="1" presId="urn:microsoft.com/office/officeart/2005/8/layout/vList5"/>
    <dgm:cxn modelId="{B4DF96BB-C25C-40B6-AB63-82A44368C9E4}" type="presOf" srcId="{13F4151C-FB04-40C7-BDC3-5A53E6AECB29}" destId="{91D64414-1AD2-43BE-B14E-464456C2CB48}" srcOrd="0" destOrd="1" presId="urn:microsoft.com/office/officeart/2005/8/layout/vList5"/>
    <dgm:cxn modelId="{2122E0FC-5ABC-4680-B2DA-A9DFA897E029}" type="presOf" srcId="{DAA74E16-0D3B-4A14-B650-41A805EEE3F9}" destId="{1B568AE4-694B-438A-93A0-15DF1CF98688}" srcOrd="0" destOrd="4" presId="urn:microsoft.com/office/officeart/2005/8/layout/vList5"/>
    <dgm:cxn modelId="{F9C20C1D-786C-4E80-8FB8-EEA93C8EAB92}" type="presOf" srcId="{EF322ED3-72EC-4C58-A30F-59135BF7F36A}" destId="{1B568AE4-694B-438A-93A0-15DF1CF98688}" srcOrd="0" destOrd="2" presId="urn:microsoft.com/office/officeart/2005/8/layout/vList5"/>
    <dgm:cxn modelId="{EE2A1E85-3708-4EDE-A966-E687840FDFE1}" type="presOf" srcId="{6099CDFF-1DE5-4F01-ABC3-E0C1C3291B90}" destId="{10D34E2C-D615-49F2-A541-DAC27EBAAB57}" srcOrd="0" destOrd="1" presId="urn:microsoft.com/office/officeart/2005/8/layout/vList5"/>
    <dgm:cxn modelId="{A5C62876-6D0E-4DC4-9145-600D45DE765E}" srcId="{0BC2B557-16A5-4F97-9995-DFA5936F319E}" destId="{6099CDFF-1DE5-4F01-ABC3-E0C1C3291B90}" srcOrd="1" destOrd="0" parTransId="{F2AD02B7-4B44-4B07-B480-52893B98432D}" sibTransId="{A984336C-601C-4860-9AE1-B21196D2D9AC}"/>
    <dgm:cxn modelId="{E034F13F-3E91-440D-B3D2-90424E19EC0A}" type="presOf" srcId="{0BC2B557-16A5-4F97-9995-DFA5936F319E}" destId="{B1711293-2DA3-4B6F-8912-018937FFFB36}" srcOrd="0" destOrd="0" presId="urn:microsoft.com/office/officeart/2005/8/layout/vList5"/>
    <dgm:cxn modelId="{BDEE0837-ACDE-4106-B696-0C879621CFE4}" type="presOf" srcId="{6FCDADB6-208F-433C-9FA2-E7B3ED7A4079}" destId="{10D34E2C-D615-49F2-A541-DAC27EBAAB57}" srcOrd="0" destOrd="0" presId="urn:microsoft.com/office/officeart/2005/8/layout/vList5"/>
    <dgm:cxn modelId="{1247C103-AA3D-4436-9225-9525BB7FB8AC}" srcId="{0BC2B557-16A5-4F97-9995-DFA5936F319E}" destId="{6FCDADB6-208F-433C-9FA2-E7B3ED7A4079}" srcOrd="0" destOrd="0" parTransId="{793A473E-DE07-4169-8854-8318BB575EBC}" sibTransId="{C8E20552-26DD-45AC-A5D4-D5584CB17C1F}"/>
    <dgm:cxn modelId="{92C2CF67-FE04-4FC1-B19A-70805BA45358}" srcId="{1CB6A69B-FEF8-4441-BE44-49CAF50BDC66}" destId="{885FB5F9-0F4C-427C-ACA3-233D51E86137}" srcOrd="0" destOrd="0" parTransId="{A94CD368-56F0-48F7-A595-788C0048B1B6}" sibTransId="{2AA8FC36-EF27-4955-A275-1D743F08FE2C}"/>
    <dgm:cxn modelId="{F1A36D6C-6DD1-417B-AF1E-0CAB9CA6F28D}" type="presOf" srcId="{8044B241-389A-4BD1-9B55-80BDCAB98F9C}" destId="{1B568AE4-694B-438A-93A0-15DF1CF98688}" srcOrd="0" destOrd="3" presId="urn:microsoft.com/office/officeart/2005/8/layout/vList5"/>
    <dgm:cxn modelId="{B644FAF6-C00B-4796-8070-0A126505A099}" srcId="{1CB6A69B-FEF8-4441-BE44-49CAF50BDC66}" destId="{0BC2B557-16A5-4F97-9995-DFA5936F319E}" srcOrd="1" destOrd="0" parTransId="{C5F85098-365A-4BC7-912D-8E8AD29EFD1B}" sibTransId="{D41CEE6F-B497-4285-8EBC-9803A7BF2E67}"/>
    <dgm:cxn modelId="{09D697F5-5829-42E8-B2DA-71821D3A0D85}" type="presOf" srcId="{1CB6A69B-FEF8-4441-BE44-49CAF50BDC66}" destId="{42945514-3351-4648-A7A3-553E1F725049}" srcOrd="0" destOrd="0" presId="urn:microsoft.com/office/officeart/2005/8/layout/vList5"/>
    <dgm:cxn modelId="{6BA6EA46-9B97-4276-8F34-A0910331BBE6}" srcId="{364B4D54-C181-4A7B-8CE2-51AA4A463B13}" destId="{0856AA94-E064-4BC7-BF96-3964A9BE6F93}" srcOrd="1" destOrd="0" parTransId="{BB79FE68-F1E9-4239-8518-7DCA3C46E163}" sibTransId="{75E0AADA-E098-42E0-A720-E56DBE27699B}"/>
    <dgm:cxn modelId="{EF99B7E9-B172-43F5-ABFC-748F66989A70}" srcId="{885FB5F9-0F4C-427C-ACA3-233D51E86137}" destId="{41E42B07-E694-40A1-9EFE-A9A3456FD609}" srcOrd="1" destOrd="0" parTransId="{8BCF40B4-A41D-4364-8EF3-8A5485C7F1E0}" sibTransId="{26CACB7A-4B54-4763-AB34-B5FBBE0B0838}"/>
    <dgm:cxn modelId="{1329AD11-FAFA-467A-ADC2-1232A7F20766}" srcId="{364B4D54-C181-4A7B-8CE2-51AA4A463B13}" destId="{4776615B-8EC1-4A00-87F2-FC85561DAFF8}" srcOrd="0" destOrd="0" parTransId="{15FDBF95-BFE9-4C2B-BE89-904C583AA9B5}" sibTransId="{97AA73A4-D073-47A8-8701-877816C87B49}"/>
    <dgm:cxn modelId="{20031272-BDC8-4A2D-B693-D8FF50BA7BDC}" srcId="{4D189ABA-1FC7-4D11-869C-6F1C4F159F35}" destId="{13F4151C-FB04-40C7-BDC3-5A53E6AECB29}" srcOrd="1" destOrd="0" parTransId="{8083128A-BBA9-4900-8002-5454899993F3}" sibTransId="{35920DCB-638C-4475-95B8-EEEB784B88D2}"/>
    <dgm:cxn modelId="{1FB8E082-70CF-4D45-8CBC-A726598FCCFF}" type="presOf" srcId="{485A2471-CBA1-488F-985D-E8188D93AE3C}" destId="{60BDA684-1186-4DE3-8E86-2C667C74E0A5}" srcOrd="0" destOrd="2" presId="urn:microsoft.com/office/officeart/2005/8/layout/vList5"/>
    <dgm:cxn modelId="{724418C9-56CD-43E4-A222-A096B2A6649A}" srcId="{885FB5F9-0F4C-427C-ACA3-233D51E86137}" destId="{EF322ED3-72EC-4C58-A30F-59135BF7F36A}" srcOrd="2" destOrd="0" parTransId="{E262F7A4-32E5-4256-AEF4-0B8B4ADF8AAF}" sibTransId="{9FCD5744-4FCD-4396-B104-8EEBB14867D6}"/>
    <dgm:cxn modelId="{66D71B9C-7F2D-4F7B-BDA8-7C80F4C79BA1}" type="presOf" srcId="{885FB5F9-0F4C-427C-ACA3-233D51E86137}" destId="{12601CA3-7790-493A-8ABC-6D062E9044AF}" srcOrd="0" destOrd="0" presId="urn:microsoft.com/office/officeart/2005/8/layout/vList5"/>
    <dgm:cxn modelId="{344010DC-3D7E-4D84-B460-B07D857994B3}" type="presOf" srcId="{D40765CF-35FD-4922-9CF9-D31EF7963964}" destId="{1B568AE4-694B-438A-93A0-15DF1CF98688}" srcOrd="0" destOrd="0" presId="urn:microsoft.com/office/officeart/2005/8/layout/vList5"/>
    <dgm:cxn modelId="{3E3395F0-9BFA-4248-809D-BA8EBD6D27BC}" srcId="{885FB5F9-0F4C-427C-ACA3-233D51E86137}" destId="{8044B241-389A-4BD1-9B55-80BDCAB98F9C}" srcOrd="3" destOrd="0" parTransId="{07E9A0A5-78A3-4141-94B0-11078ED1DEF4}" sibTransId="{401AE62D-9834-43BE-93CE-865D7488B5A3}"/>
    <dgm:cxn modelId="{531D3FEC-6107-460E-93D5-1AFCB353B53B}" srcId="{4D189ABA-1FC7-4D11-869C-6F1C4F159F35}" destId="{6A3EAAC7-1BD9-4B24-80E2-4B29E3D4DF70}" srcOrd="0" destOrd="0" parTransId="{45E71C82-2FCE-439A-93EE-4A04084CE362}" sibTransId="{73DA4D00-858C-4B6D-A12A-2A01FAB2EA2C}"/>
    <dgm:cxn modelId="{9A62F0F4-06DD-4C50-8978-AA542A6E6035}" type="presParOf" srcId="{42945514-3351-4648-A7A3-553E1F725049}" destId="{2CC17626-B028-4CEF-8A43-91D55654055A}" srcOrd="0" destOrd="0" presId="urn:microsoft.com/office/officeart/2005/8/layout/vList5"/>
    <dgm:cxn modelId="{7D1F9AD1-465D-4C23-B1A2-9F5042642189}" type="presParOf" srcId="{2CC17626-B028-4CEF-8A43-91D55654055A}" destId="{12601CA3-7790-493A-8ABC-6D062E9044AF}" srcOrd="0" destOrd="0" presId="urn:microsoft.com/office/officeart/2005/8/layout/vList5"/>
    <dgm:cxn modelId="{9CDCEDD7-94C3-496D-96C1-3BAA293E6813}" type="presParOf" srcId="{2CC17626-B028-4CEF-8A43-91D55654055A}" destId="{1B568AE4-694B-438A-93A0-15DF1CF98688}" srcOrd="1" destOrd="0" presId="urn:microsoft.com/office/officeart/2005/8/layout/vList5"/>
    <dgm:cxn modelId="{A8A7632C-B2E4-4EE8-B7BE-714F62C4A50A}" type="presParOf" srcId="{42945514-3351-4648-A7A3-553E1F725049}" destId="{814A2C64-448F-4247-95A1-C46F1265477A}" srcOrd="1" destOrd="0" presId="urn:microsoft.com/office/officeart/2005/8/layout/vList5"/>
    <dgm:cxn modelId="{ECF537E2-DDC9-40C8-A012-804D48FD870E}" type="presParOf" srcId="{42945514-3351-4648-A7A3-553E1F725049}" destId="{6471A397-DDB1-40D1-BC90-C20D5810DA72}" srcOrd="2" destOrd="0" presId="urn:microsoft.com/office/officeart/2005/8/layout/vList5"/>
    <dgm:cxn modelId="{14F17278-A4D2-401B-800B-D4E5DBCECDB8}" type="presParOf" srcId="{6471A397-DDB1-40D1-BC90-C20D5810DA72}" destId="{B1711293-2DA3-4B6F-8912-018937FFFB36}" srcOrd="0" destOrd="0" presId="urn:microsoft.com/office/officeart/2005/8/layout/vList5"/>
    <dgm:cxn modelId="{5385190F-02D8-4FE4-8FD2-74B17B6E7F60}" type="presParOf" srcId="{6471A397-DDB1-40D1-BC90-C20D5810DA72}" destId="{10D34E2C-D615-49F2-A541-DAC27EBAAB57}" srcOrd="1" destOrd="0" presId="urn:microsoft.com/office/officeart/2005/8/layout/vList5"/>
    <dgm:cxn modelId="{5D3DF14E-639D-4E69-9BEB-53C39DB83A21}" type="presParOf" srcId="{42945514-3351-4648-A7A3-553E1F725049}" destId="{E02A8906-6B88-42C0-94D0-F67281CB7620}" srcOrd="3" destOrd="0" presId="urn:microsoft.com/office/officeart/2005/8/layout/vList5"/>
    <dgm:cxn modelId="{E203533C-6E3B-454C-A49C-D185BEA68CF5}" type="presParOf" srcId="{42945514-3351-4648-A7A3-553E1F725049}" destId="{4CF018D8-379B-47C3-A4D7-E92BF11F5742}" srcOrd="4" destOrd="0" presId="urn:microsoft.com/office/officeart/2005/8/layout/vList5"/>
    <dgm:cxn modelId="{3D467075-6F58-4B65-8603-B4BB467A5A9D}" type="presParOf" srcId="{4CF018D8-379B-47C3-A4D7-E92BF11F5742}" destId="{0F52070E-1A38-4FC7-91D0-C12C0DCCF5E3}" srcOrd="0" destOrd="0" presId="urn:microsoft.com/office/officeart/2005/8/layout/vList5"/>
    <dgm:cxn modelId="{AF231FE7-97F8-47E0-B1C2-269FF80CB1C6}" type="presParOf" srcId="{4CF018D8-379B-47C3-A4D7-E92BF11F5742}" destId="{60BDA684-1186-4DE3-8E86-2C667C74E0A5}" srcOrd="1" destOrd="0" presId="urn:microsoft.com/office/officeart/2005/8/layout/vList5"/>
    <dgm:cxn modelId="{9D62D463-94E1-46AE-8A95-2B56B1AFBB3F}" type="presParOf" srcId="{42945514-3351-4648-A7A3-553E1F725049}" destId="{708C0B63-3B9F-4985-8CAF-99E53F5B327A}" srcOrd="5" destOrd="0" presId="urn:microsoft.com/office/officeart/2005/8/layout/vList5"/>
    <dgm:cxn modelId="{BDED6C7D-2746-448A-9B32-DA536EB27EA0}" type="presParOf" srcId="{42945514-3351-4648-A7A3-553E1F725049}" destId="{5193C726-E456-4B3C-B22D-6EEA9EDDEE91}" srcOrd="6" destOrd="0" presId="urn:microsoft.com/office/officeart/2005/8/layout/vList5"/>
    <dgm:cxn modelId="{664D9308-5FF8-47B7-A177-DA8EBB847F1A}" type="presParOf" srcId="{5193C726-E456-4B3C-B22D-6EEA9EDDEE91}" destId="{8FB15FD6-3F23-476D-9E5C-387FB461ED68}" srcOrd="0" destOrd="0" presId="urn:microsoft.com/office/officeart/2005/8/layout/vList5"/>
    <dgm:cxn modelId="{62E02F49-9CA8-446F-AE68-ACDB78CFCD8E}" type="presParOf" srcId="{5193C726-E456-4B3C-B22D-6EEA9EDDEE91}" destId="{91D64414-1AD2-43BE-B14E-464456C2CB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66F1C-0ACE-47CF-9743-87E442EDF7AA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248847-F5CD-493E-997A-165A7506D1DB}">
      <dgm:prSet phldrT="[Текст]"/>
      <dgm:spPr/>
      <dgm:t>
        <a:bodyPr/>
        <a:lstStyle/>
        <a:p>
          <a:r>
            <a:rPr lang="ru-RU" dirty="0" smtClean="0"/>
            <a:t>Клиника.</a:t>
          </a:r>
          <a:endParaRPr lang="ru-RU" dirty="0"/>
        </a:p>
      </dgm:t>
    </dgm:pt>
    <dgm:pt modelId="{ADF40ADB-BCEF-432A-9A85-59106F8814A2}" type="parTrans" cxnId="{43D199C1-0EDE-4851-94D6-B9E13EF805FE}">
      <dgm:prSet/>
      <dgm:spPr/>
      <dgm:t>
        <a:bodyPr/>
        <a:lstStyle/>
        <a:p>
          <a:endParaRPr lang="ru-RU"/>
        </a:p>
      </dgm:t>
    </dgm:pt>
    <dgm:pt modelId="{A5D9D8AD-E14D-4B4B-BAC0-987F764136C0}" type="sibTrans" cxnId="{43D199C1-0EDE-4851-94D6-B9E13EF805FE}">
      <dgm:prSet/>
      <dgm:spPr/>
      <dgm:t>
        <a:bodyPr/>
        <a:lstStyle/>
        <a:p>
          <a:endParaRPr lang="ru-RU"/>
        </a:p>
      </dgm:t>
    </dgm:pt>
    <dgm:pt modelId="{4CA36622-1BB5-4F35-AADA-DC8BA90F8F64}">
      <dgm:prSet phldrT="[Текст]"/>
      <dgm:spPr/>
      <dgm:t>
        <a:bodyPr/>
        <a:lstStyle/>
        <a:p>
          <a:r>
            <a:rPr lang="ru-RU" dirty="0" smtClean="0"/>
            <a:t>Сухость</a:t>
          </a:r>
          <a:endParaRPr lang="ru-RU" dirty="0"/>
        </a:p>
      </dgm:t>
    </dgm:pt>
    <dgm:pt modelId="{889E745D-D839-42AA-A93E-1C5420FB7148}" type="parTrans" cxnId="{7F055423-3282-459E-899B-B8E304392A73}">
      <dgm:prSet/>
      <dgm:spPr/>
      <dgm:t>
        <a:bodyPr/>
        <a:lstStyle/>
        <a:p>
          <a:endParaRPr lang="ru-RU"/>
        </a:p>
      </dgm:t>
    </dgm:pt>
    <dgm:pt modelId="{34A5E8E5-735C-4D25-ABBC-74DE9E7274AE}" type="sibTrans" cxnId="{7F055423-3282-459E-899B-B8E304392A73}">
      <dgm:prSet/>
      <dgm:spPr/>
      <dgm:t>
        <a:bodyPr/>
        <a:lstStyle/>
        <a:p>
          <a:endParaRPr lang="ru-RU"/>
        </a:p>
      </dgm:t>
    </dgm:pt>
    <dgm:pt modelId="{01A116B3-D642-4637-AA45-14A1FF837333}">
      <dgm:prSet phldrT="[Текст]"/>
      <dgm:spPr/>
      <dgm:t>
        <a:bodyPr/>
        <a:lstStyle/>
        <a:p>
          <a:r>
            <a:rPr lang="ru-RU" dirty="0" smtClean="0"/>
            <a:t>Образование корок</a:t>
          </a:r>
          <a:endParaRPr lang="ru-RU" dirty="0"/>
        </a:p>
      </dgm:t>
    </dgm:pt>
    <dgm:pt modelId="{FBCC67F2-17F5-401F-8FB3-C53F806A5A2A}" type="parTrans" cxnId="{CD6969F3-0238-4063-B75D-4242D9CF916F}">
      <dgm:prSet/>
      <dgm:spPr/>
      <dgm:t>
        <a:bodyPr/>
        <a:lstStyle/>
        <a:p>
          <a:endParaRPr lang="ru-RU"/>
        </a:p>
      </dgm:t>
    </dgm:pt>
    <dgm:pt modelId="{D847A62E-11C1-4F33-AB02-49C6502EDDB0}" type="sibTrans" cxnId="{CD6969F3-0238-4063-B75D-4242D9CF916F}">
      <dgm:prSet/>
      <dgm:spPr/>
      <dgm:t>
        <a:bodyPr/>
        <a:lstStyle/>
        <a:p>
          <a:endParaRPr lang="ru-RU"/>
        </a:p>
      </dgm:t>
    </dgm:pt>
    <dgm:pt modelId="{0EEE3217-82CC-4CE3-BDCB-E600005F2CBA}">
      <dgm:prSet phldrT="[Текст]"/>
      <dgm:spPr/>
      <dgm:t>
        <a:bodyPr/>
        <a:lstStyle/>
        <a:p>
          <a:r>
            <a:rPr lang="ru-RU" dirty="0" smtClean="0"/>
            <a:t>Кровотечение</a:t>
          </a:r>
          <a:endParaRPr lang="ru-RU" dirty="0"/>
        </a:p>
      </dgm:t>
    </dgm:pt>
    <dgm:pt modelId="{FB2E53EE-F5DA-4DBE-BA7A-4E818236DF01}" type="parTrans" cxnId="{EF4E41D2-A4D9-45AB-A893-0FEBF8D36A6F}">
      <dgm:prSet/>
      <dgm:spPr/>
      <dgm:t>
        <a:bodyPr/>
        <a:lstStyle/>
        <a:p>
          <a:endParaRPr lang="ru-RU"/>
        </a:p>
      </dgm:t>
    </dgm:pt>
    <dgm:pt modelId="{4809B130-5100-41A5-BF2E-4AAA618C6A5F}" type="sibTrans" cxnId="{EF4E41D2-A4D9-45AB-A893-0FEBF8D36A6F}">
      <dgm:prSet/>
      <dgm:spPr/>
      <dgm:t>
        <a:bodyPr/>
        <a:lstStyle/>
        <a:p>
          <a:endParaRPr lang="ru-RU"/>
        </a:p>
      </dgm:t>
    </dgm:pt>
    <dgm:pt modelId="{8B9D62D1-3FCD-49AF-A973-F3477A289F79}">
      <dgm:prSet/>
      <dgm:spPr/>
      <dgm:t>
        <a:bodyPr/>
        <a:lstStyle/>
        <a:p>
          <a:r>
            <a:rPr lang="ru-RU" dirty="0" smtClean="0"/>
            <a:t>Ощущение неприятного запаха</a:t>
          </a:r>
          <a:endParaRPr lang="ru-RU" dirty="0"/>
        </a:p>
      </dgm:t>
    </dgm:pt>
    <dgm:pt modelId="{43B62D48-1C5C-4E59-82AC-D6B85EF105B7}" type="parTrans" cxnId="{21B7811F-030F-4524-82A1-0AFF005BFBBB}">
      <dgm:prSet/>
      <dgm:spPr/>
      <dgm:t>
        <a:bodyPr/>
        <a:lstStyle/>
        <a:p>
          <a:endParaRPr lang="ru-RU"/>
        </a:p>
      </dgm:t>
    </dgm:pt>
    <dgm:pt modelId="{6D67152E-39BC-461B-A169-467DFF245084}" type="sibTrans" cxnId="{21B7811F-030F-4524-82A1-0AFF005BFBBB}">
      <dgm:prSet/>
      <dgm:spPr/>
      <dgm:t>
        <a:bodyPr/>
        <a:lstStyle/>
        <a:p>
          <a:endParaRPr lang="ru-RU"/>
        </a:p>
      </dgm:t>
    </dgm:pt>
    <dgm:pt modelId="{6F36BC29-9B92-4F37-AA64-AC3CFA4AD721}">
      <dgm:prSet/>
      <dgm:spPr/>
      <dgm:t>
        <a:bodyPr/>
        <a:lstStyle/>
        <a:p>
          <a:r>
            <a:rPr lang="ru-RU" dirty="0" smtClean="0"/>
            <a:t>Затрудненное носовое дыхание</a:t>
          </a:r>
          <a:endParaRPr lang="ru-RU" dirty="0"/>
        </a:p>
      </dgm:t>
    </dgm:pt>
    <dgm:pt modelId="{20A1299C-2F02-45FD-A0C7-A60C2D14E5AA}" type="parTrans" cxnId="{B49D76A5-1130-4FA0-9ABF-B60680F577CA}">
      <dgm:prSet/>
      <dgm:spPr/>
      <dgm:t>
        <a:bodyPr/>
        <a:lstStyle/>
        <a:p>
          <a:endParaRPr lang="ru-RU"/>
        </a:p>
      </dgm:t>
    </dgm:pt>
    <dgm:pt modelId="{B2173474-6C25-4C85-9CD2-3824686804BD}" type="sibTrans" cxnId="{B49D76A5-1130-4FA0-9ABF-B60680F577CA}">
      <dgm:prSet/>
      <dgm:spPr/>
      <dgm:t>
        <a:bodyPr/>
        <a:lstStyle/>
        <a:p>
          <a:endParaRPr lang="ru-RU"/>
        </a:p>
      </dgm:t>
    </dgm:pt>
    <dgm:pt modelId="{944F36D7-49E5-41BB-8F1C-9359F68FFA3D}">
      <dgm:prSet/>
      <dgm:spPr/>
      <dgm:t>
        <a:bodyPr/>
        <a:lstStyle/>
        <a:p>
          <a:r>
            <a:rPr lang="ru-RU" dirty="0" smtClean="0"/>
            <a:t>Деформация носа</a:t>
          </a:r>
          <a:endParaRPr lang="ru-RU" dirty="0"/>
        </a:p>
      </dgm:t>
    </dgm:pt>
    <dgm:pt modelId="{D432364B-533F-46D6-AD49-B01B95683DF1}" type="parTrans" cxnId="{B7388231-C482-4B65-9273-934B054C97B8}">
      <dgm:prSet/>
      <dgm:spPr/>
      <dgm:t>
        <a:bodyPr/>
        <a:lstStyle/>
        <a:p>
          <a:endParaRPr lang="ru-RU"/>
        </a:p>
      </dgm:t>
    </dgm:pt>
    <dgm:pt modelId="{85EF5591-3653-418B-AB42-BE2EA0C8180B}" type="sibTrans" cxnId="{B7388231-C482-4B65-9273-934B054C97B8}">
      <dgm:prSet/>
      <dgm:spPr/>
      <dgm:t>
        <a:bodyPr/>
        <a:lstStyle/>
        <a:p>
          <a:endParaRPr lang="ru-RU"/>
        </a:p>
      </dgm:t>
    </dgm:pt>
    <dgm:pt modelId="{60F1A0EB-50BA-4053-9BB4-30324A89FB73}">
      <dgm:prSet/>
      <dgm:spPr/>
      <dgm:t>
        <a:bodyPr/>
        <a:lstStyle/>
        <a:p>
          <a:r>
            <a:rPr lang="ru-RU" dirty="0" smtClean="0"/>
            <a:t>Головная боль</a:t>
          </a:r>
          <a:endParaRPr lang="ru-RU" dirty="0"/>
        </a:p>
      </dgm:t>
    </dgm:pt>
    <dgm:pt modelId="{49AEDAB7-2CB1-425D-9689-C20D1298411B}" type="parTrans" cxnId="{07B22759-E62F-49FB-8001-5F1596A53186}">
      <dgm:prSet/>
      <dgm:spPr/>
      <dgm:t>
        <a:bodyPr/>
        <a:lstStyle/>
        <a:p>
          <a:endParaRPr lang="ru-RU"/>
        </a:p>
      </dgm:t>
    </dgm:pt>
    <dgm:pt modelId="{26542268-3DF2-45D0-8BE9-0930D0C09175}" type="sibTrans" cxnId="{07B22759-E62F-49FB-8001-5F1596A53186}">
      <dgm:prSet/>
      <dgm:spPr/>
      <dgm:t>
        <a:bodyPr/>
        <a:lstStyle/>
        <a:p>
          <a:endParaRPr lang="ru-RU"/>
        </a:p>
      </dgm:t>
    </dgm:pt>
    <dgm:pt modelId="{51226B5D-0643-49D4-9127-48A31E63FBB9}">
      <dgm:prSet/>
      <dgm:spPr/>
      <dgm:t>
        <a:bodyPr/>
        <a:lstStyle/>
        <a:p>
          <a:r>
            <a:rPr lang="ru-RU" dirty="0" smtClean="0"/>
            <a:t>При маленьких перфорациях - свист</a:t>
          </a:r>
          <a:endParaRPr lang="ru-RU" dirty="0"/>
        </a:p>
      </dgm:t>
    </dgm:pt>
    <dgm:pt modelId="{FB8FB788-0322-4C28-991B-C434B37ED498}" type="parTrans" cxnId="{EB32E487-FA1E-4258-A27F-471CFE5DD4DA}">
      <dgm:prSet/>
      <dgm:spPr/>
      <dgm:t>
        <a:bodyPr/>
        <a:lstStyle/>
        <a:p>
          <a:endParaRPr lang="ru-RU"/>
        </a:p>
      </dgm:t>
    </dgm:pt>
    <dgm:pt modelId="{0C5C3904-4DB3-466E-B01B-D2955729A42D}" type="sibTrans" cxnId="{EB32E487-FA1E-4258-A27F-471CFE5DD4DA}">
      <dgm:prSet/>
      <dgm:spPr/>
      <dgm:t>
        <a:bodyPr/>
        <a:lstStyle/>
        <a:p>
          <a:endParaRPr lang="ru-RU"/>
        </a:p>
      </dgm:t>
    </dgm:pt>
    <dgm:pt modelId="{661810BB-6F7D-41C0-8A88-ACB1C8BF7223}">
      <dgm:prSet/>
      <dgm:spPr/>
      <dgm:t>
        <a:bodyPr/>
        <a:lstStyle/>
        <a:p>
          <a:endParaRPr lang="ru-RU" dirty="0"/>
        </a:p>
      </dgm:t>
    </dgm:pt>
    <dgm:pt modelId="{08900656-8488-45D0-9D6C-E49BABC5402A}" type="parTrans" cxnId="{26372A2B-0839-45DB-922D-D491A87F2B02}">
      <dgm:prSet/>
      <dgm:spPr/>
      <dgm:t>
        <a:bodyPr/>
        <a:lstStyle/>
        <a:p>
          <a:endParaRPr lang="ru-RU"/>
        </a:p>
      </dgm:t>
    </dgm:pt>
    <dgm:pt modelId="{C29EF228-36B0-487D-B89D-A893E8C5AF91}" type="sibTrans" cxnId="{26372A2B-0839-45DB-922D-D491A87F2B02}">
      <dgm:prSet/>
      <dgm:spPr/>
      <dgm:t>
        <a:bodyPr/>
        <a:lstStyle/>
        <a:p>
          <a:endParaRPr lang="ru-RU"/>
        </a:p>
      </dgm:t>
    </dgm:pt>
    <dgm:pt modelId="{846773AA-3BE7-46EA-B1F7-D96E2AEAF22F}" type="pres">
      <dgm:prSet presAssocID="{EA866F1C-0ACE-47CF-9743-87E442EDF7A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8EABF9F-86FD-46B7-9E07-31AF28AE94FD}" type="pres">
      <dgm:prSet presAssocID="{D8248847-F5CD-493E-997A-165A7506D1DB}" presName="centerShape" presStyleLbl="node0" presStyleIdx="0" presStyleCnt="1"/>
      <dgm:spPr/>
    </dgm:pt>
    <dgm:pt modelId="{308C9DB9-CCF5-48C1-8219-8C0699125160}" type="pres">
      <dgm:prSet presAssocID="{889E745D-D839-42AA-A93E-1C5420FB7148}" presName="parTrans" presStyleLbl="bgSibTrans2D1" presStyleIdx="0" presStyleCnt="8"/>
      <dgm:spPr/>
    </dgm:pt>
    <dgm:pt modelId="{B4A14651-370D-43AF-84C6-04DF76DDBC52}" type="pres">
      <dgm:prSet presAssocID="{4CA36622-1BB5-4F35-AADA-DC8BA90F8F6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0C31B-4619-4A70-A0E0-E488764AA03B}" type="pres">
      <dgm:prSet presAssocID="{FBCC67F2-17F5-401F-8FB3-C53F806A5A2A}" presName="parTrans" presStyleLbl="bgSibTrans2D1" presStyleIdx="1" presStyleCnt="8"/>
      <dgm:spPr/>
    </dgm:pt>
    <dgm:pt modelId="{649E21CC-32C4-4D34-A1F0-439D0ED6BD38}" type="pres">
      <dgm:prSet presAssocID="{01A116B3-D642-4637-AA45-14A1FF837333}" presName="node" presStyleLbl="node1" presStyleIdx="1" presStyleCnt="8">
        <dgm:presLayoutVars>
          <dgm:bulletEnabled val="1"/>
        </dgm:presLayoutVars>
      </dgm:prSet>
      <dgm:spPr/>
    </dgm:pt>
    <dgm:pt modelId="{50F96AD1-64C0-454E-81B9-3D33E20FA5EA}" type="pres">
      <dgm:prSet presAssocID="{FB2E53EE-F5DA-4DBE-BA7A-4E818236DF01}" presName="parTrans" presStyleLbl="bgSibTrans2D1" presStyleIdx="2" presStyleCnt="8"/>
      <dgm:spPr/>
    </dgm:pt>
    <dgm:pt modelId="{845DB833-147E-411E-9187-A2C214A40C77}" type="pres">
      <dgm:prSet presAssocID="{0EEE3217-82CC-4CE3-BDCB-E600005F2CB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991A5-3BC6-4012-BD8C-A4F072C0670A}" type="pres">
      <dgm:prSet presAssocID="{43B62D48-1C5C-4E59-82AC-D6B85EF105B7}" presName="parTrans" presStyleLbl="bgSibTrans2D1" presStyleIdx="3" presStyleCnt="8"/>
      <dgm:spPr/>
    </dgm:pt>
    <dgm:pt modelId="{68A05325-9EED-43A7-9EF8-E3BEED60D1A5}" type="pres">
      <dgm:prSet presAssocID="{8B9D62D1-3FCD-49AF-A973-F3477A289F7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7319B-2580-4EBC-9DA9-6CD2FCB7EB03}" type="pres">
      <dgm:prSet presAssocID="{20A1299C-2F02-45FD-A0C7-A60C2D14E5AA}" presName="parTrans" presStyleLbl="bgSibTrans2D1" presStyleIdx="4" presStyleCnt="8"/>
      <dgm:spPr/>
    </dgm:pt>
    <dgm:pt modelId="{50A14D03-3F81-4791-850D-4F661445A736}" type="pres">
      <dgm:prSet presAssocID="{6F36BC29-9B92-4F37-AA64-AC3CFA4AD72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6526E-36BB-4826-84AA-A1D316806612}" type="pres">
      <dgm:prSet presAssocID="{D432364B-533F-46D6-AD49-B01B95683DF1}" presName="parTrans" presStyleLbl="bgSibTrans2D1" presStyleIdx="5" presStyleCnt="8"/>
      <dgm:spPr/>
    </dgm:pt>
    <dgm:pt modelId="{F0338C0C-95C9-409F-9792-FBD88E6B1391}" type="pres">
      <dgm:prSet presAssocID="{944F36D7-49E5-41BB-8F1C-9359F68FFA3D}" presName="node" presStyleLbl="node1" presStyleIdx="5" presStyleCnt="8">
        <dgm:presLayoutVars>
          <dgm:bulletEnabled val="1"/>
        </dgm:presLayoutVars>
      </dgm:prSet>
      <dgm:spPr/>
    </dgm:pt>
    <dgm:pt modelId="{91857ABB-6FE2-4594-A793-3F9EAED0A6AF}" type="pres">
      <dgm:prSet presAssocID="{49AEDAB7-2CB1-425D-9689-C20D1298411B}" presName="parTrans" presStyleLbl="bgSibTrans2D1" presStyleIdx="6" presStyleCnt="8"/>
      <dgm:spPr/>
    </dgm:pt>
    <dgm:pt modelId="{D98DA25D-475C-453E-9E33-8654E507C3EF}" type="pres">
      <dgm:prSet presAssocID="{60F1A0EB-50BA-4053-9BB4-30324A89FB73}" presName="node" presStyleLbl="node1" presStyleIdx="6" presStyleCnt="8">
        <dgm:presLayoutVars>
          <dgm:bulletEnabled val="1"/>
        </dgm:presLayoutVars>
      </dgm:prSet>
      <dgm:spPr/>
    </dgm:pt>
    <dgm:pt modelId="{F34AABFA-93C8-4C67-ACC5-5184F552D9A9}" type="pres">
      <dgm:prSet presAssocID="{FB8FB788-0322-4C28-991B-C434B37ED498}" presName="parTrans" presStyleLbl="bgSibTrans2D1" presStyleIdx="7" presStyleCnt="8"/>
      <dgm:spPr/>
    </dgm:pt>
    <dgm:pt modelId="{D6AFBAB6-0608-436C-A5E2-1D9859B39EED}" type="pres">
      <dgm:prSet presAssocID="{51226B5D-0643-49D4-9127-48A31E63FBB9}" presName="node" presStyleLbl="node1" presStyleIdx="7" presStyleCnt="8">
        <dgm:presLayoutVars>
          <dgm:bulletEnabled val="1"/>
        </dgm:presLayoutVars>
      </dgm:prSet>
      <dgm:spPr/>
    </dgm:pt>
  </dgm:ptLst>
  <dgm:cxnLst>
    <dgm:cxn modelId="{1BAA6CF2-4D54-4E68-8A7E-EF1B0CEBCC26}" type="presOf" srcId="{FB8FB788-0322-4C28-991B-C434B37ED498}" destId="{F34AABFA-93C8-4C67-ACC5-5184F552D9A9}" srcOrd="0" destOrd="0" presId="urn:microsoft.com/office/officeart/2005/8/layout/radial4"/>
    <dgm:cxn modelId="{EB32E487-FA1E-4258-A27F-471CFE5DD4DA}" srcId="{D8248847-F5CD-493E-997A-165A7506D1DB}" destId="{51226B5D-0643-49D4-9127-48A31E63FBB9}" srcOrd="7" destOrd="0" parTransId="{FB8FB788-0322-4C28-991B-C434B37ED498}" sibTransId="{0C5C3904-4DB3-466E-B01B-D2955729A42D}"/>
    <dgm:cxn modelId="{08A7B9AE-D1B0-4B64-B457-FA37CA8C683B}" type="presOf" srcId="{43B62D48-1C5C-4E59-82AC-D6B85EF105B7}" destId="{991991A5-3BC6-4012-BD8C-A4F072C0670A}" srcOrd="0" destOrd="0" presId="urn:microsoft.com/office/officeart/2005/8/layout/radial4"/>
    <dgm:cxn modelId="{80301B0B-5193-47EA-802C-4CB95DAE06AA}" type="presOf" srcId="{8B9D62D1-3FCD-49AF-A973-F3477A289F79}" destId="{68A05325-9EED-43A7-9EF8-E3BEED60D1A5}" srcOrd="0" destOrd="0" presId="urn:microsoft.com/office/officeart/2005/8/layout/radial4"/>
    <dgm:cxn modelId="{6F000B7D-3A89-4C91-AD6D-CDE1808D261E}" type="presOf" srcId="{60F1A0EB-50BA-4053-9BB4-30324A89FB73}" destId="{D98DA25D-475C-453E-9E33-8654E507C3EF}" srcOrd="0" destOrd="0" presId="urn:microsoft.com/office/officeart/2005/8/layout/radial4"/>
    <dgm:cxn modelId="{07B22759-E62F-49FB-8001-5F1596A53186}" srcId="{D8248847-F5CD-493E-997A-165A7506D1DB}" destId="{60F1A0EB-50BA-4053-9BB4-30324A89FB73}" srcOrd="6" destOrd="0" parTransId="{49AEDAB7-2CB1-425D-9689-C20D1298411B}" sibTransId="{26542268-3DF2-45D0-8BE9-0930D0C09175}"/>
    <dgm:cxn modelId="{93940B97-1D94-4AD3-9B4C-686C4D65F885}" type="presOf" srcId="{EA866F1C-0ACE-47CF-9743-87E442EDF7AA}" destId="{846773AA-3BE7-46EA-B1F7-D96E2AEAF22F}" srcOrd="0" destOrd="0" presId="urn:microsoft.com/office/officeart/2005/8/layout/radial4"/>
    <dgm:cxn modelId="{92E61565-86E7-41B9-A8BC-45559D60860A}" type="presOf" srcId="{889E745D-D839-42AA-A93E-1C5420FB7148}" destId="{308C9DB9-CCF5-48C1-8219-8C0699125160}" srcOrd="0" destOrd="0" presId="urn:microsoft.com/office/officeart/2005/8/layout/radial4"/>
    <dgm:cxn modelId="{284AD680-B700-4C46-8177-6D673AB9168E}" type="presOf" srcId="{01A116B3-D642-4637-AA45-14A1FF837333}" destId="{649E21CC-32C4-4D34-A1F0-439D0ED6BD38}" srcOrd="0" destOrd="0" presId="urn:microsoft.com/office/officeart/2005/8/layout/radial4"/>
    <dgm:cxn modelId="{26FCE8D8-E520-477C-BC44-7374983778D0}" type="presOf" srcId="{D432364B-533F-46D6-AD49-B01B95683DF1}" destId="{5856526E-36BB-4826-84AA-A1D316806612}" srcOrd="0" destOrd="0" presId="urn:microsoft.com/office/officeart/2005/8/layout/radial4"/>
    <dgm:cxn modelId="{21B7811F-030F-4524-82A1-0AFF005BFBBB}" srcId="{D8248847-F5CD-493E-997A-165A7506D1DB}" destId="{8B9D62D1-3FCD-49AF-A973-F3477A289F79}" srcOrd="3" destOrd="0" parTransId="{43B62D48-1C5C-4E59-82AC-D6B85EF105B7}" sibTransId="{6D67152E-39BC-461B-A169-467DFF245084}"/>
    <dgm:cxn modelId="{C82EBF13-0107-4724-A7D3-9592E0106827}" type="presOf" srcId="{4CA36622-1BB5-4F35-AADA-DC8BA90F8F64}" destId="{B4A14651-370D-43AF-84C6-04DF76DDBC52}" srcOrd="0" destOrd="0" presId="urn:microsoft.com/office/officeart/2005/8/layout/radial4"/>
    <dgm:cxn modelId="{B7388231-C482-4B65-9273-934B054C97B8}" srcId="{D8248847-F5CD-493E-997A-165A7506D1DB}" destId="{944F36D7-49E5-41BB-8F1C-9359F68FFA3D}" srcOrd="5" destOrd="0" parTransId="{D432364B-533F-46D6-AD49-B01B95683DF1}" sibTransId="{85EF5591-3653-418B-AB42-BE2EA0C8180B}"/>
    <dgm:cxn modelId="{7F055423-3282-459E-899B-B8E304392A73}" srcId="{D8248847-F5CD-493E-997A-165A7506D1DB}" destId="{4CA36622-1BB5-4F35-AADA-DC8BA90F8F64}" srcOrd="0" destOrd="0" parTransId="{889E745D-D839-42AA-A93E-1C5420FB7148}" sibTransId="{34A5E8E5-735C-4D25-ABBC-74DE9E7274AE}"/>
    <dgm:cxn modelId="{7D5D826F-F800-42DD-980C-7760DD197716}" type="presOf" srcId="{51226B5D-0643-49D4-9127-48A31E63FBB9}" destId="{D6AFBAB6-0608-436C-A5E2-1D9859B39EED}" srcOrd="0" destOrd="0" presId="urn:microsoft.com/office/officeart/2005/8/layout/radial4"/>
    <dgm:cxn modelId="{25465CB0-700B-4A44-A741-31775DEA861D}" type="presOf" srcId="{FBCC67F2-17F5-401F-8FB3-C53F806A5A2A}" destId="{27A0C31B-4619-4A70-A0E0-E488764AA03B}" srcOrd="0" destOrd="0" presId="urn:microsoft.com/office/officeart/2005/8/layout/radial4"/>
    <dgm:cxn modelId="{F1B3DEFA-4ADA-4E14-BEF6-7D8BEF1E88DE}" type="presOf" srcId="{D8248847-F5CD-493E-997A-165A7506D1DB}" destId="{C8EABF9F-86FD-46B7-9E07-31AF28AE94FD}" srcOrd="0" destOrd="0" presId="urn:microsoft.com/office/officeart/2005/8/layout/radial4"/>
    <dgm:cxn modelId="{26372A2B-0839-45DB-922D-D491A87F2B02}" srcId="{EA866F1C-0ACE-47CF-9743-87E442EDF7AA}" destId="{661810BB-6F7D-41C0-8A88-ACB1C8BF7223}" srcOrd="1" destOrd="0" parTransId="{08900656-8488-45D0-9D6C-E49BABC5402A}" sibTransId="{C29EF228-36B0-487D-B89D-A893E8C5AF91}"/>
    <dgm:cxn modelId="{B49D76A5-1130-4FA0-9ABF-B60680F577CA}" srcId="{D8248847-F5CD-493E-997A-165A7506D1DB}" destId="{6F36BC29-9B92-4F37-AA64-AC3CFA4AD721}" srcOrd="4" destOrd="0" parTransId="{20A1299C-2F02-45FD-A0C7-A60C2D14E5AA}" sibTransId="{B2173474-6C25-4C85-9CD2-3824686804BD}"/>
    <dgm:cxn modelId="{756DA375-6088-4E83-97C3-657473A4C5BC}" type="presOf" srcId="{49AEDAB7-2CB1-425D-9689-C20D1298411B}" destId="{91857ABB-6FE2-4594-A793-3F9EAED0A6AF}" srcOrd="0" destOrd="0" presId="urn:microsoft.com/office/officeart/2005/8/layout/radial4"/>
    <dgm:cxn modelId="{441BE31F-B3D5-42C8-9FE5-A0188C27762C}" type="presOf" srcId="{0EEE3217-82CC-4CE3-BDCB-E600005F2CBA}" destId="{845DB833-147E-411E-9187-A2C214A40C77}" srcOrd="0" destOrd="0" presId="urn:microsoft.com/office/officeart/2005/8/layout/radial4"/>
    <dgm:cxn modelId="{032BA491-3927-41D9-9D30-FAAF6CA5344C}" type="presOf" srcId="{FB2E53EE-F5DA-4DBE-BA7A-4E818236DF01}" destId="{50F96AD1-64C0-454E-81B9-3D33E20FA5EA}" srcOrd="0" destOrd="0" presId="urn:microsoft.com/office/officeart/2005/8/layout/radial4"/>
    <dgm:cxn modelId="{A8AD0BB1-AB61-45A0-AB62-762C01EDA7B4}" type="presOf" srcId="{6F36BC29-9B92-4F37-AA64-AC3CFA4AD721}" destId="{50A14D03-3F81-4791-850D-4F661445A736}" srcOrd="0" destOrd="0" presId="urn:microsoft.com/office/officeart/2005/8/layout/radial4"/>
    <dgm:cxn modelId="{5C01B46E-9B21-4159-9E96-041D6D21C27A}" type="presOf" srcId="{20A1299C-2F02-45FD-A0C7-A60C2D14E5AA}" destId="{A1F7319B-2580-4EBC-9DA9-6CD2FCB7EB03}" srcOrd="0" destOrd="0" presId="urn:microsoft.com/office/officeart/2005/8/layout/radial4"/>
    <dgm:cxn modelId="{95E4B15D-6FF8-415E-B8B9-F54FA2BB250D}" type="presOf" srcId="{944F36D7-49E5-41BB-8F1C-9359F68FFA3D}" destId="{F0338C0C-95C9-409F-9792-FBD88E6B1391}" srcOrd="0" destOrd="0" presId="urn:microsoft.com/office/officeart/2005/8/layout/radial4"/>
    <dgm:cxn modelId="{EF4E41D2-A4D9-45AB-A893-0FEBF8D36A6F}" srcId="{D8248847-F5CD-493E-997A-165A7506D1DB}" destId="{0EEE3217-82CC-4CE3-BDCB-E600005F2CBA}" srcOrd="2" destOrd="0" parTransId="{FB2E53EE-F5DA-4DBE-BA7A-4E818236DF01}" sibTransId="{4809B130-5100-41A5-BF2E-4AAA618C6A5F}"/>
    <dgm:cxn modelId="{CD6969F3-0238-4063-B75D-4242D9CF916F}" srcId="{D8248847-F5CD-493E-997A-165A7506D1DB}" destId="{01A116B3-D642-4637-AA45-14A1FF837333}" srcOrd="1" destOrd="0" parTransId="{FBCC67F2-17F5-401F-8FB3-C53F806A5A2A}" sibTransId="{D847A62E-11C1-4F33-AB02-49C6502EDDB0}"/>
    <dgm:cxn modelId="{43D199C1-0EDE-4851-94D6-B9E13EF805FE}" srcId="{EA866F1C-0ACE-47CF-9743-87E442EDF7AA}" destId="{D8248847-F5CD-493E-997A-165A7506D1DB}" srcOrd="0" destOrd="0" parTransId="{ADF40ADB-BCEF-432A-9A85-59106F8814A2}" sibTransId="{A5D9D8AD-E14D-4B4B-BAC0-987F764136C0}"/>
    <dgm:cxn modelId="{AECE8135-49D0-481A-87BD-E85215009B06}" type="presParOf" srcId="{846773AA-3BE7-46EA-B1F7-D96E2AEAF22F}" destId="{C8EABF9F-86FD-46B7-9E07-31AF28AE94FD}" srcOrd="0" destOrd="0" presId="urn:microsoft.com/office/officeart/2005/8/layout/radial4"/>
    <dgm:cxn modelId="{D512A069-63AD-44BA-8826-86EA147D9D76}" type="presParOf" srcId="{846773AA-3BE7-46EA-B1F7-D96E2AEAF22F}" destId="{308C9DB9-CCF5-48C1-8219-8C0699125160}" srcOrd="1" destOrd="0" presId="urn:microsoft.com/office/officeart/2005/8/layout/radial4"/>
    <dgm:cxn modelId="{EEFFBE3F-98B6-45DB-87FC-FC8F6C63B801}" type="presParOf" srcId="{846773AA-3BE7-46EA-B1F7-D96E2AEAF22F}" destId="{B4A14651-370D-43AF-84C6-04DF76DDBC52}" srcOrd="2" destOrd="0" presId="urn:microsoft.com/office/officeart/2005/8/layout/radial4"/>
    <dgm:cxn modelId="{CC69272A-1310-4DA9-96B8-CDF22B6BA316}" type="presParOf" srcId="{846773AA-3BE7-46EA-B1F7-D96E2AEAF22F}" destId="{27A0C31B-4619-4A70-A0E0-E488764AA03B}" srcOrd="3" destOrd="0" presId="urn:microsoft.com/office/officeart/2005/8/layout/radial4"/>
    <dgm:cxn modelId="{5F6345F4-64F1-4418-8229-0B4FB26C3267}" type="presParOf" srcId="{846773AA-3BE7-46EA-B1F7-D96E2AEAF22F}" destId="{649E21CC-32C4-4D34-A1F0-439D0ED6BD38}" srcOrd="4" destOrd="0" presId="urn:microsoft.com/office/officeart/2005/8/layout/radial4"/>
    <dgm:cxn modelId="{5D54875C-C873-4EEB-B528-451988C34394}" type="presParOf" srcId="{846773AA-3BE7-46EA-B1F7-D96E2AEAF22F}" destId="{50F96AD1-64C0-454E-81B9-3D33E20FA5EA}" srcOrd="5" destOrd="0" presId="urn:microsoft.com/office/officeart/2005/8/layout/radial4"/>
    <dgm:cxn modelId="{70F70D20-4109-46A7-BD1B-7EC45A00FCAE}" type="presParOf" srcId="{846773AA-3BE7-46EA-B1F7-D96E2AEAF22F}" destId="{845DB833-147E-411E-9187-A2C214A40C77}" srcOrd="6" destOrd="0" presId="urn:microsoft.com/office/officeart/2005/8/layout/radial4"/>
    <dgm:cxn modelId="{9A378D01-E127-4CE9-98A7-9E04C635E7F2}" type="presParOf" srcId="{846773AA-3BE7-46EA-B1F7-D96E2AEAF22F}" destId="{991991A5-3BC6-4012-BD8C-A4F072C0670A}" srcOrd="7" destOrd="0" presId="urn:microsoft.com/office/officeart/2005/8/layout/radial4"/>
    <dgm:cxn modelId="{04D2DE08-1F6F-4D7F-9995-E0DD65DE9F86}" type="presParOf" srcId="{846773AA-3BE7-46EA-B1F7-D96E2AEAF22F}" destId="{68A05325-9EED-43A7-9EF8-E3BEED60D1A5}" srcOrd="8" destOrd="0" presId="urn:microsoft.com/office/officeart/2005/8/layout/radial4"/>
    <dgm:cxn modelId="{F5ED3760-21E3-4EFB-9CE1-2DE1ED8E9C98}" type="presParOf" srcId="{846773AA-3BE7-46EA-B1F7-D96E2AEAF22F}" destId="{A1F7319B-2580-4EBC-9DA9-6CD2FCB7EB03}" srcOrd="9" destOrd="0" presId="urn:microsoft.com/office/officeart/2005/8/layout/radial4"/>
    <dgm:cxn modelId="{2D92EBE7-FD32-4604-8C71-68C89E36E29A}" type="presParOf" srcId="{846773AA-3BE7-46EA-B1F7-D96E2AEAF22F}" destId="{50A14D03-3F81-4791-850D-4F661445A736}" srcOrd="10" destOrd="0" presId="urn:microsoft.com/office/officeart/2005/8/layout/radial4"/>
    <dgm:cxn modelId="{535B319F-C127-444D-893A-50516E29C6D0}" type="presParOf" srcId="{846773AA-3BE7-46EA-B1F7-D96E2AEAF22F}" destId="{5856526E-36BB-4826-84AA-A1D316806612}" srcOrd="11" destOrd="0" presId="urn:microsoft.com/office/officeart/2005/8/layout/radial4"/>
    <dgm:cxn modelId="{327FF1E5-F458-448A-BA87-30697C03FF95}" type="presParOf" srcId="{846773AA-3BE7-46EA-B1F7-D96E2AEAF22F}" destId="{F0338C0C-95C9-409F-9792-FBD88E6B1391}" srcOrd="12" destOrd="0" presId="urn:microsoft.com/office/officeart/2005/8/layout/radial4"/>
    <dgm:cxn modelId="{ED56F0DE-42AF-4C65-AF57-DB96B28D3B3B}" type="presParOf" srcId="{846773AA-3BE7-46EA-B1F7-D96E2AEAF22F}" destId="{91857ABB-6FE2-4594-A793-3F9EAED0A6AF}" srcOrd="13" destOrd="0" presId="urn:microsoft.com/office/officeart/2005/8/layout/radial4"/>
    <dgm:cxn modelId="{E245DAA5-C4C5-4DCB-B724-117DD50C608B}" type="presParOf" srcId="{846773AA-3BE7-46EA-B1F7-D96E2AEAF22F}" destId="{D98DA25D-475C-453E-9E33-8654E507C3EF}" srcOrd="14" destOrd="0" presId="urn:microsoft.com/office/officeart/2005/8/layout/radial4"/>
    <dgm:cxn modelId="{091D431A-7221-4941-9F90-3B04D97B26A8}" type="presParOf" srcId="{846773AA-3BE7-46EA-B1F7-D96E2AEAF22F}" destId="{F34AABFA-93C8-4C67-ACC5-5184F552D9A9}" srcOrd="15" destOrd="0" presId="urn:microsoft.com/office/officeart/2005/8/layout/radial4"/>
    <dgm:cxn modelId="{EB837890-0582-4C57-BEA9-EBDF65187FCD}" type="presParOf" srcId="{846773AA-3BE7-46EA-B1F7-D96E2AEAF22F}" destId="{D6AFBAB6-0608-436C-A5E2-1D9859B39EED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3C824C-F991-4722-98C4-6F8727B2E39A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7049CE-FBE5-491B-9916-1D33B5321E1C}">
      <dgm:prSet phldrT="[Текст]"/>
      <dgm:spPr/>
      <dgm:t>
        <a:bodyPr/>
        <a:lstStyle/>
        <a:p>
          <a:r>
            <a:rPr lang="ru-RU" dirty="0" smtClean="0"/>
            <a:t>Эндоскопическое исследование с биопсией краёв перфорации</a:t>
          </a:r>
          <a:endParaRPr lang="ru-RU" dirty="0"/>
        </a:p>
      </dgm:t>
    </dgm:pt>
    <dgm:pt modelId="{C684D51A-6EB7-481F-BC4D-B5B3C3571D6D}" type="parTrans" cxnId="{ECB73A4F-F51D-4EE3-A350-E328B9CD8307}">
      <dgm:prSet/>
      <dgm:spPr/>
      <dgm:t>
        <a:bodyPr/>
        <a:lstStyle/>
        <a:p>
          <a:endParaRPr lang="ru-RU"/>
        </a:p>
      </dgm:t>
    </dgm:pt>
    <dgm:pt modelId="{B9A27D0F-6EE8-4108-806A-CD41767574BD}" type="sibTrans" cxnId="{ECB73A4F-F51D-4EE3-A350-E328B9CD8307}">
      <dgm:prSet/>
      <dgm:spPr/>
      <dgm:t>
        <a:bodyPr/>
        <a:lstStyle/>
        <a:p>
          <a:endParaRPr lang="ru-RU"/>
        </a:p>
      </dgm:t>
    </dgm:pt>
    <dgm:pt modelId="{73AA703B-7740-4F75-964D-6DB6C1AEAC93}">
      <dgm:prSet phldrT="[Текст]"/>
      <dgm:spPr/>
      <dgm:t>
        <a:bodyPr/>
        <a:lstStyle/>
        <a:p>
          <a:r>
            <a:rPr lang="ru-RU" dirty="0" smtClean="0"/>
            <a:t>Риноскопия </a:t>
          </a:r>
          <a:endParaRPr lang="ru-RU" dirty="0"/>
        </a:p>
      </dgm:t>
    </dgm:pt>
    <dgm:pt modelId="{8AC4D86C-32A3-481E-ABD2-C788377FEE30}" type="parTrans" cxnId="{8A10E52A-B5BA-4E00-BB5B-B496C57B1E23}">
      <dgm:prSet/>
      <dgm:spPr/>
      <dgm:t>
        <a:bodyPr/>
        <a:lstStyle/>
        <a:p>
          <a:endParaRPr lang="ru-RU"/>
        </a:p>
      </dgm:t>
    </dgm:pt>
    <dgm:pt modelId="{BF1A4C3B-F57A-48BB-B7EF-F4700515B9D6}" type="sibTrans" cxnId="{8A10E52A-B5BA-4E00-BB5B-B496C57B1E23}">
      <dgm:prSet/>
      <dgm:spPr/>
      <dgm:t>
        <a:bodyPr/>
        <a:lstStyle/>
        <a:p>
          <a:endParaRPr lang="ru-RU"/>
        </a:p>
      </dgm:t>
    </dgm:pt>
    <dgm:pt modelId="{8F155575-0A17-46FF-B0F5-200BF5467758}">
      <dgm:prSet phldrT="[Текст]"/>
      <dgm:spPr/>
      <dgm:t>
        <a:bodyPr/>
        <a:lstStyle/>
        <a:p>
          <a:r>
            <a:rPr lang="ru-RU" dirty="0" smtClean="0"/>
            <a:t>Сбор жалоб и анамнеза</a:t>
          </a:r>
          <a:endParaRPr lang="ru-RU" dirty="0"/>
        </a:p>
      </dgm:t>
    </dgm:pt>
    <dgm:pt modelId="{A3E324D2-D393-4053-9EA2-EDA6E4D8E09D}" type="parTrans" cxnId="{D6D942A7-7CBD-47B7-9F24-93C158DDA388}">
      <dgm:prSet/>
      <dgm:spPr/>
      <dgm:t>
        <a:bodyPr/>
        <a:lstStyle/>
        <a:p>
          <a:endParaRPr lang="ru-RU"/>
        </a:p>
      </dgm:t>
    </dgm:pt>
    <dgm:pt modelId="{DFEFE29D-72C2-4A56-BB7A-4767021B465B}" type="sibTrans" cxnId="{D6D942A7-7CBD-47B7-9F24-93C158DDA388}">
      <dgm:prSet/>
      <dgm:spPr/>
      <dgm:t>
        <a:bodyPr/>
        <a:lstStyle/>
        <a:p>
          <a:endParaRPr lang="ru-RU"/>
        </a:p>
      </dgm:t>
    </dgm:pt>
    <dgm:pt modelId="{A4C113F0-E424-47CD-8326-4ED7570A4FAC}">
      <dgm:prSet/>
      <dgm:spPr/>
      <dgm:t>
        <a:bodyPr/>
        <a:lstStyle/>
        <a:p>
          <a:r>
            <a:rPr lang="ru-RU" dirty="0" smtClean="0"/>
            <a:t>КТ носа и околоносовых пазух</a:t>
          </a:r>
          <a:endParaRPr lang="ru-RU" dirty="0"/>
        </a:p>
      </dgm:t>
    </dgm:pt>
    <dgm:pt modelId="{231BE26F-053D-4CE5-B7CC-7CBEC28D1A8C}" type="parTrans" cxnId="{3247A3E8-6E16-4C5A-BF10-8D8610288DC4}">
      <dgm:prSet/>
      <dgm:spPr/>
      <dgm:t>
        <a:bodyPr/>
        <a:lstStyle/>
        <a:p>
          <a:endParaRPr lang="ru-RU"/>
        </a:p>
      </dgm:t>
    </dgm:pt>
    <dgm:pt modelId="{3FAFB05A-C238-4297-BCA3-B18A5B7950D3}" type="sibTrans" cxnId="{3247A3E8-6E16-4C5A-BF10-8D8610288DC4}">
      <dgm:prSet/>
      <dgm:spPr/>
      <dgm:t>
        <a:bodyPr/>
        <a:lstStyle/>
        <a:p>
          <a:endParaRPr lang="ru-RU"/>
        </a:p>
      </dgm:t>
    </dgm:pt>
    <dgm:pt modelId="{F223BA05-8A83-4D0F-BB3B-B3B3FE70E60E}" type="pres">
      <dgm:prSet presAssocID="{C53C824C-F991-4722-98C4-6F8727B2E39A}" presName="compositeShape" presStyleCnt="0">
        <dgm:presLayoutVars>
          <dgm:chMax val="7"/>
          <dgm:dir/>
          <dgm:resizeHandles val="exact"/>
        </dgm:presLayoutVars>
      </dgm:prSet>
      <dgm:spPr/>
    </dgm:pt>
    <dgm:pt modelId="{249D5E48-A63D-4DE4-BC7A-0D728DE6EA10}" type="pres">
      <dgm:prSet presAssocID="{C53C824C-F991-4722-98C4-6F8727B2E39A}" presName="wedge1" presStyleLbl="node1" presStyleIdx="0" presStyleCnt="4"/>
      <dgm:spPr/>
    </dgm:pt>
    <dgm:pt modelId="{6E6966B5-7E01-4211-A631-C10AA1FE0725}" type="pres">
      <dgm:prSet presAssocID="{C53C824C-F991-4722-98C4-6F8727B2E39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DC35935-06F3-4EA7-92D3-D772E127B5C5}" type="pres">
      <dgm:prSet presAssocID="{C53C824C-F991-4722-98C4-6F8727B2E39A}" presName="wedge2" presStyleLbl="node1" presStyleIdx="1" presStyleCnt="4"/>
      <dgm:spPr/>
    </dgm:pt>
    <dgm:pt modelId="{398AD367-FA14-40FE-B427-5440F0466C39}" type="pres">
      <dgm:prSet presAssocID="{C53C824C-F991-4722-98C4-6F8727B2E39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0AAA91-A2C5-4C5B-84FA-3191935D7C2E}" type="pres">
      <dgm:prSet presAssocID="{C53C824C-F991-4722-98C4-6F8727B2E39A}" presName="wedge3" presStyleLbl="node1" presStyleIdx="2" presStyleCnt="4"/>
      <dgm:spPr/>
    </dgm:pt>
    <dgm:pt modelId="{E0F27CB0-D4C4-407A-AD66-7F3B2384D454}" type="pres">
      <dgm:prSet presAssocID="{C53C824C-F991-4722-98C4-6F8727B2E39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FE19ED9-E1BA-4549-B086-FBE7CABF5712}" type="pres">
      <dgm:prSet presAssocID="{C53C824C-F991-4722-98C4-6F8727B2E39A}" presName="wedge4" presStyleLbl="node1" presStyleIdx="3" presStyleCnt="4"/>
      <dgm:spPr/>
      <dgm:t>
        <a:bodyPr/>
        <a:lstStyle/>
        <a:p>
          <a:endParaRPr lang="ru-RU"/>
        </a:p>
      </dgm:t>
    </dgm:pt>
    <dgm:pt modelId="{ABCD333B-59C8-4C65-AF2E-D538502BD69E}" type="pres">
      <dgm:prSet presAssocID="{C53C824C-F991-4722-98C4-6F8727B2E39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D942A7-7CBD-47B7-9F24-93C158DDA388}" srcId="{C53C824C-F991-4722-98C4-6F8727B2E39A}" destId="{8F155575-0A17-46FF-B0F5-200BF5467758}" srcOrd="2" destOrd="0" parTransId="{A3E324D2-D393-4053-9EA2-EDA6E4D8E09D}" sibTransId="{DFEFE29D-72C2-4A56-BB7A-4767021B465B}"/>
    <dgm:cxn modelId="{40CFCA09-DD9E-4A02-AE8B-10C3276522B5}" type="presOf" srcId="{A4C113F0-E424-47CD-8326-4ED7570A4FAC}" destId="{ABCD333B-59C8-4C65-AF2E-D538502BD69E}" srcOrd="1" destOrd="0" presId="urn:microsoft.com/office/officeart/2005/8/layout/chart3"/>
    <dgm:cxn modelId="{D21F421D-C6BA-4B31-99D1-5E1192E88FDB}" type="presOf" srcId="{8F155575-0A17-46FF-B0F5-200BF5467758}" destId="{E0F27CB0-D4C4-407A-AD66-7F3B2384D454}" srcOrd="1" destOrd="0" presId="urn:microsoft.com/office/officeart/2005/8/layout/chart3"/>
    <dgm:cxn modelId="{ECB73A4F-F51D-4EE3-A350-E328B9CD8307}" srcId="{C53C824C-F991-4722-98C4-6F8727B2E39A}" destId="{007049CE-FBE5-491B-9916-1D33B5321E1C}" srcOrd="0" destOrd="0" parTransId="{C684D51A-6EB7-481F-BC4D-B5B3C3571D6D}" sibTransId="{B9A27D0F-6EE8-4108-806A-CD41767574BD}"/>
    <dgm:cxn modelId="{81E3A3C6-8610-4BF0-BE69-AF847C1DD1AC}" type="presOf" srcId="{007049CE-FBE5-491B-9916-1D33B5321E1C}" destId="{6E6966B5-7E01-4211-A631-C10AA1FE0725}" srcOrd="1" destOrd="0" presId="urn:microsoft.com/office/officeart/2005/8/layout/chart3"/>
    <dgm:cxn modelId="{6F70C5D5-E41D-4DB0-992E-717E83450845}" type="presOf" srcId="{A4C113F0-E424-47CD-8326-4ED7570A4FAC}" destId="{6FE19ED9-E1BA-4549-B086-FBE7CABF5712}" srcOrd="0" destOrd="0" presId="urn:microsoft.com/office/officeart/2005/8/layout/chart3"/>
    <dgm:cxn modelId="{03D1B78C-BD92-4726-8FCA-A19145C2C6E4}" type="presOf" srcId="{C53C824C-F991-4722-98C4-6F8727B2E39A}" destId="{F223BA05-8A83-4D0F-BB3B-B3B3FE70E60E}" srcOrd="0" destOrd="0" presId="urn:microsoft.com/office/officeart/2005/8/layout/chart3"/>
    <dgm:cxn modelId="{A52DFC63-BD3E-4327-8EE9-7A7AB9739DA7}" type="presOf" srcId="{73AA703B-7740-4F75-964D-6DB6C1AEAC93}" destId="{398AD367-FA14-40FE-B427-5440F0466C39}" srcOrd="1" destOrd="0" presId="urn:microsoft.com/office/officeart/2005/8/layout/chart3"/>
    <dgm:cxn modelId="{3247A3E8-6E16-4C5A-BF10-8D8610288DC4}" srcId="{C53C824C-F991-4722-98C4-6F8727B2E39A}" destId="{A4C113F0-E424-47CD-8326-4ED7570A4FAC}" srcOrd="3" destOrd="0" parTransId="{231BE26F-053D-4CE5-B7CC-7CBEC28D1A8C}" sibTransId="{3FAFB05A-C238-4297-BCA3-B18A5B7950D3}"/>
    <dgm:cxn modelId="{3049D04E-2F0E-4344-9B12-25B8608B1AAD}" type="presOf" srcId="{007049CE-FBE5-491B-9916-1D33B5321E1C}" destId="{249D5E48-A63D-4DE4-BC7A-0D728DE6EA10}" srcOrd="0" destOrd="0" presId="urn:microsoft.com/office/officeart/2005/8/layout/chart3"/>
    <dgm:cxn modelId="{8A10E52A-B5BA-4E00-BB5B-B496C57B1E23}" srcId="{C53C824C-F991-4722-98C4-6F8727B2E39A}" destId="{73AA703B-7740-4F75-964D-6DB6C1AEAC93}" srcOrd="1" destOrd="0" parTransId="{8AC4D86C-32A3-481E-ABD2-C788377FEE30}" sibTransId="{BF1A4C3B-F57A-48BB-B7EF-F4700515B9D6}"/>
    <dgm:cxn modelId="{6FA31582-80F4-4262-89FF-A4D68436263C}" type="presOf" srcId="{73AA703B-7740-4F75-964D-6DB6C1AEAC93}" destId="{EDC35935-06F3-4EA7-92D3-D772E127B5C5}" srcOrd="0" destOrd="0" presId="urn:microsoft.com/office/officeart/2005/8/layout/chart3"/>
    <dgm:cxn modelId="{90A91CE2-0055-40AF-AB9B-B72C6E9EAD7D}" type="presOf" srcId="{8F155575-0A17-46FF-B0F5-200BF5467758}" destId="{380AAA91-A2C5-4C5B-84FA-3191935D7C2E}" srcOrd="0" destOrd="0" presId="urn:microsoft.com/office/officeart/2005/8/layout/chart3"/>
    <dgm:cxn modelId="{CA3D7571-D9FA-4FAF-905D-A1658711E9E4}" type="presParOf" srcId="{F223BA05-8A83-4D0F-BB3B-B3B3FE70E60E}" destId="{249D5E48-A63D-4DE4-BC7A-0D728DE6EA10}" srcOrd="0" destOrd="0" presId="urn:microsoft.com/office/officeart/2005/8/layout/chart3"/>
    <dgm:cxn modelId="{6C1ADEC1-89F8-4286-960C-E3837F6DE0AB}" type="presParOf" srcId="{F223BA05-8A83-4D0F-BB3B-B3B3FE70E60E}" destId="{6E6966B5-7E01-4211-A631-C10AA1FE0725}" srcOrd="1" destOrd="0" presId="urn:microsoft.com/office/officeart/2005/8/layout/chart3"/>
    <dgm:cxn modelId="{48BEA76B-47B2-442B-B7A6-A41940F3B1A9}" type="presParOf" srcId="{F223BA05-8A83-4D0F-BB3B-B3B3FE70E60E}" destId="{EDC35935-06F3-4EA7-92D3-D772E127B5C5}" srcOrd="2" destOrd="0" presId="urn:microsoft.com/office/officeart/2005/8/layout/chart3"/>
    <dgm:cxn modelId="{CA212B8D-6632-4EFD-827F-37776DF90CB6}" type="presParOf" srcId="{F223BA05-8A83-4D0F-BB3B-B3B3FE70E60E}" destId="{398AD367-FA14-40FE-B427-5440F0466C39}" srcOrd="3" destOrd="0" presId="urn:microsoft.com/office/officeart/2005/8/layout/chart3"/>
    <dgm:cxn modelId="{1C4161E7-2A7D-41BD-AD39-7F73C6DE325E}" type="presParOf" srcId="{F223BA05-8A83-4D0F-BB3B-B3B3FE70E60E}" destId="{380AAA91-A2C5-4C5B-84FA-3191935D7C2E}" srcOrd="4" destOrd="0" presId="urn:microsoft.com/office/officeart/2005/8/layout/chart3"/>
    <dgm:cxn modelId="{53A6BC79-E3EE-4D06-A0C9-C20E012A4CC5}" type="presParOf" srcId="{F223BA05-8A83-4D0F-BB3B-B3B3FE70E60E}" destId="{E0F27CB0-D4C4-407A-AD66-7F3B2384D454}" srcOrd="5" destOrd="0" presId="urn:microsoft.com/office/officeart/2005/8/layout/chart3"/>
    <dgm:cxn modelId="{FBE9E70C-BABC-4E58-8D99-66E72B5D95CC}" type="presParOf" srcId="{F223BA05-8A83-4D0F-BB3B-B3B3FE70E60E}" destId="{6FE19ED9-E1BA-4549-B086-FBE7CABF5712}" srcOrd="6" destOrd="0" presId="urn:microsoft.com/office/officeart/2005/8/layout/chart3"/>
    <dgm:cxn modelId="{6AE349EC-B0E3-4A63-BC97-97A7412517CF}" type="presParOf" srcId="{F223BA05-8A83-4D0F-BB3B-B3B3FE70E60E}" destId="{ABCD333B-59C8-4C65-AF2E-D538502BD69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330BE2-8319-4D6A-93F7-51A1F8768A3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81359C8B-32A8-4FB9-B361-1780840D99E3}">
      <dgm:prSet phldrT="[Текст]"/>
      <dgm:spPr/>
      <dgm:t>
        <a:bodyPr/>
        <a:lstStyle/>
        <a:p>
          <a:r>
            <a:rPr lang="ru-RU" dirty="0" smtClean="0"/>
            <a:t>Хирургическое лечение показано тем пациентам, у которых перфорация клинически проявляется и отсутствует эффект от консервативного лечения.</a:t>
          </a:r>
          <a:endParaRPr lang="ru-RU" dirty="0"/>
        </a:p>
      </dgm:t>
    </dgm:pt>
    <dgm:pt modelId="{63F1D4DC-191A-4C46-A092-F430F610DC81}" type="parTrans" cxnId="{B80738D7-6A18-48C4-A9EA-D32762ECF629}">
      <dgm:prSet/>
      <dgm:spPr/>
      <dgm:t>
        <a:bodyPr/>
        <a:lstStyle/>
        <a:p>
          <a:endParaRPr lang="ru-RU"/>
        </a:p>
      </dgm:t>
    </dgm:pt>
    <dgm:pt modelId="{8BCCD542-ECE7-4C85-A04E-DA1B42A810C5}" type="sibTrans" cxnId="{B80738D7-6A18-48C4-A9EA-D32762ECF629}">
      <dgm:prSet/>
      <dgm:spPr/>
      <dgm:t>
        <a:bodyPr/>
        <a:lstStyle/>
        <a:p>
          <a:endParaRPr lang="ru-RU"/>
        </a:p>
      </dgm:t>
    </dgm:pt>
    <dgm:pt modelId="{5A94DC64-0C7E-4999-B2F2-E03433B9F0B3}" type="pres">
      <dgm:prSet presAssocID="{B0330BE2-8319-4D6A-93F7-51A1F8768A3B}" presName="compositeShape" presStyleCnt="0">
        <dgm:presLayoutVars>
          <dgm:chMax val="7"/>
          <dgm:dir/>
          <dgm:resizeHandles val="exact"/>
        </dgm:presLayoutVars>
      </dgm:prSet>
      <dgm:spPr/>
    </dgm:pt>
    <dgm:pt modelId="{3C59B5FC-F2A2-436D-8A6E-65ABF5E63585}" type="pres">
      <dgm:prSet presAssocID="{81359C8B-32A8-4FB9-B361-1780840D99E3}" presName="circ1TxSh" presStyleLbl="vennNode1" presStyleIdx="0" presStyleCnt="1"/>
      <dgm:spPr/>
    </dgm:pt>
  </dgm:ptLst>
  <dgm:cxnLst>
    <dgm:cxn modelId="{E6B8F7E8-21FC-461F-A391-B36DF5843645}" type="presOf" srcId="{81359C8B-32A8-4FB9-B361-1780840D99E3}" destId="{3C59B5FC-F2A2-436D-8A6E-65ABF5E63585}" srcOrd="0" destOrd="0" presId="urn:microsoft.com/office/officeart/2005/8/layout/venn1"/>
    <dgm:cxn modelId="{B80738D7-6A18-48C4-A9EA-D32762ECF629}" srcId="{B0330BE2-8319-4D6A-93F7-51A1F8768A3B}" destId="{81359C8B-32A8-4FB9-B361-1780840D99E3}" srcOrd="0" destOrd="0" parTransId="{63F1D4DC-191A-4C46-A092-F430F610DC81}" sibTransId="{8BCCD542-ECE7-4C85-A04E-DA1B42A810C5}"/>
    <dgm:cxn modelId="{A2574237-856A-448A-B4C2-BD1C8B1692DA}" type="presOf" srcId="{B0330BE2-8319-4D6A-93F7-51A1F8768A3B}" destId="{5A94DC64-0C7E-4999-B2F2-E03433B9F0B3}" srcOrd="0" destOrd="0" presId="urn:microsoft.com/office/officeart/2005/8/layout/venn1"/>
    <dgm:cxn modelId="{4B5E486A-EBD5-42F7-8265-9932031F718A}" type="presParOf" srcId="{5A94DC64-0C7E-4999-B2F2-E03433B9F0B3}" destId="{3C59B5FC-F2A2-436D-8A6E-65ABF5E6358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769EA5-97D3-42CC-8F4B-E1E714091061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1657E78-E29F-421B-8B04-4978D26BCEE8}">
      <dgm:prSet phldrT="[Текст]"/>
      <dgm:spPr/>
      <dgm:t>
        <a:bodyPr/>
        <a:lstStyle/>
        <a:p>
          <a:r>
            <a:rPr lang="ru-RU" dirty="0" smtClean="0"/>
            <a:t>Целостность кожных покровов лица не нарушается.</a:t>
          </a:r>
          <a:endParaRPr lang="ru-RU" dirty="0"/>
        </a:p>
      </dgm:t>
    </dgm:pt>
    <dgm:pt modelId="{B0A01176-C404-4241-9E0E-418D9913D873}" type="parTrans" cxnId="{6CE4DB98-8355-467F-8C02-8D2873155EDE}">
      <dgm:prSet/>
      <dgm:spPr/>
      <dgm:t>
        <a:bodyPr/>
        <a:lstStyle/>
        <a:p>
          <a:endParaRPr lang="ru-RU"/>
        </a:p>
      </dgm:t>
    </dgm:pt>
    <dgm:pt modelId="{50BAE499-9220-40D8-AF44-801FF6E9CA6A}" type="sibTrans" cxnId="{6CE4DB98-8355-467F-8C02-8D2873155EDE}">
      <dgm:prSet/>
      <dgm:spPr/>
      <dgm:t>
        <a:bodyPr/>
        <a:lstStyle/>
        <a:p>
          <a:endParaRPr lang="ru-RU"/>
        </a:p>
      </dgm:t>
    </dgm:pt>
    <dgm:pt modelId="{F8CE1A5A-90DE-430D-8F0A-A5AB1B8C395A}">
      <dgm:prSet phldrT="[Текст]"/>
      <dgm:spPr/>
      <dgm:t>
        <a:bodyPr/>
        <a:lstStyle/>
        <a:p>
          <a:r>
            <a:rPr lang="ru-RU" dirty="0" smtClean="0"/>
            <a:t>Хирургу необходимо работать в ограниченном пространстве.</a:t>
          </a:r>
          <a:endParaRPr lang="ru-RU" dirty="0"/>
        </a:p>
      </dgm:t>
    </dgm:pt>
    <dgm:pt modelId="{63CB637A-6514-48F7-8476-DFE7CF73D989}" type="parTrans" cxnId="{835BC4A9-BED1-4C31-8DEE-C9768965D0E6}">
      <dgm:prSet/>
      <dgm:spPr/>
      <dgm:t>
        <a:bodyPr/>
        <a:lstStyle/>
        <a:p>
          <a:endParaRPr lang="ru-RU"/>
        </a:p>
      </dgm:t>
    </dgm:pt>
    <dgm:pt modelId="{25531588-D3A5-42BD-95C6-B47A08948297}" type="sibTrans" cxnId="{835BC4A9-BED1-4C31-8DEE-C9768965D0E6}">
      <dgm:prSet/>
      <dgm:spPr/>
      <dgm:t>
        <a:bodyPr/>
        <a:lstStyle/>
        <a:p>
          <a:endParaRPr lang="ru-RU"/>
        </a:p>
      </dgm:t>
    </dgm:pt>
    <dgm:pt modelId="{E6F916EF-1C03-4AAE-84A9-F9070D765CC1}" type="pres">
      <dgm:prSet presAssocID="{33769EA5-97D3-42CC-8F4B-E1E71409106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6F91716E-1466-49D9-AD5E-E3C2025AB79A}" type="pres">
      <dgm:prSet presAssocID="{33769EA5-97D3-42CC-8F4B-E1E714091061}" presName="Background" presStyleLbl="bgImgPlace1" presStyleIdx="0" presStyleCnt="1" custLinFactNeighborX="-207" custLinFactNeighborY="-6807"/>
      <dgm:spPr/>
    </dgm:pt>
    <dgm:pt modelId="{529A65F3-FF45-4D4C-8CC2-0DB93F422CFD}" type="pres">
      <dgm:prSet presAssocID="{33769EA5-97D3-42CC-8F4B-E1E71409106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3FC4D-CD93-42A1-8DBD-88C60BCC394F}" type="pres">
      <dgm:prSet presAssocID="{33769EA5-97D3-42CC-8F4B-E1E714091061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8F880-C3B2-4FEB-B180-462C19D3E4B1}" type="pres">
      <dgm:prSet presAssocID="{33769EA5-97D3-42CC-8F4B-E1E714091061}" presName="Plus" presStyleLbl="alignNode1" presStyleIdx="0" presStyleCnt="2"/>
      <dgm:spPr/>
    </dgm:pt>
    <dgm:pt modelId="{FED798BE-CB12-4EA0-8298-52F9FF28A3F8}" type="pres">
      <dgm:prSet presAssocID="{33769EA5-97D3-42CC-8F4B-E1E714091061}" presName="Minus" presStyleLbl="alignNode1" presStyleIdx="1" presStyleCnt="2"/>
      <dgm:spPr/>
    </dgm:pt>
    <dgm:pt modelId="{28F399D5-8F4D-4EEC-80E9-9212577310A8}" type="pres">
      <dgm:prSet presAssocID="{33769EA5-97D3-42CC-8F4B-E1E714091061}" presName="Divider" presStyleLbl="parChTrans1D1" presStyleIdx="0" presStyleCnt="1"/>
      <dgm:spPr/>
    </dgm:pt>
  </dgm:ptLst>
  <dgm:cxnLst>
    <dgm:cxn modelId="{AFE7C634-E606-40F2-92E4-CD16BB6568D9}" type="presOf" srcId="{33769EA5-97D3-42CC-8F4B-E1E714091061}" destId="{E6F916EF-1C03-4AAE-84A9-F9070D765CC1}" srcOrd="0" destOrd="0" presId="urn:microsoft.com/office/officeart/2009/3/layout/PlusandMinus"/>
    <dgm:cxn modelId="{6CE4DB98-8355-467F-8C02-8D2873155EDE}" srcId="{33769EA5-97D3-42CC-8F4B-E1E714091061}" destId="{61657E78-E29F-421B-8B04-4978D26BCEE8}" srcOrd="0" destOrd="0" parTransId="{B0A01176-C404-4241-9E0E-418D9913D873}" sibTransId="{50BAE499-9220-40D8-AF44-801FF6E9CA6A}"/>
    <dgm:cxn modelId="{3C0ACC33-8DE8-44E1-8EEB-288B746DEACB}" type="presOf" srcId="{F8CE1A5A-90DE-430D-8F0A-A5AB1B8C395A}" destId="{D983FC4D-CD93-42A1-8DBD-88C60BCC394F}" srcOrd="0" destOrd="0" presId="urn:microsoft.com/office/officeart/2009/3/layout/PlusandMinus"/>
    <dgm:cxn modelId="{E7BE1456-0F3F-449C-8905-9A4E61EF852A}" type="presOf" srcId="{61657E78-E29F-421B-8B04-4978D26BCEE8}" destId="{529A65F3-FF45-4D4C-8CC2-0DB93F422CFD}" srcOrd="0" destOrd="0" presId="urn:microsoft.com/office/officeart/2009/3/layout/PlusandMinus"/>
    <dgm:cxn modelId="{835BC4A9-BED1-4C31-8DEE-C9768965D0E6}" srcId="{33769EA5-97D3-42CC-8F4B-E1E714091061}" destId="{F8CE1A5A-90DE-430D-8F0A-A5AB1B8C395A}" srcOrd="1" destOrd="0" parTransId="{63CB637A-6514-48F7-8476-DFE7CF73D989}" sibTransId="{25531588-D3A5-42BD-95C6-B47A08948297}"/>
    <dgm:cxn modelId="{1184AA58-A798-4B4F-9D39-15F861C4F5F1}" type="presParOf" srcId="{E6F916EF-1C03-4AAE-84A9-F9070D765CC1}" destId="{6F91716E-1466-49D9-AD5E-E3C2025AB79A}" srcOrd="0" destOrd="0" presId="urn:microsoft.com/office/officeart/2009/3/layout/PlusandMinus"/>
    <dgm:cxn modelId="{E45C42D8-52D4-4A27-B093-2AFC7BF88AAD}" type="presParOf" srcId="{E6F916EF-1C03-4AAE-84A9-F9070D765CC1}" destId="{529A65F3-FF45-4D4C-8CC2-0DB93F422CFD}" srcOrd="1" destOrd="0" presId="urn:microsoft.com/office/officeart/2009/3/layout/PlusandMinus"/>
    <dgm:cxn modelId="{285F30F6-327C-4E36-903B-55BA012E1B36}" type="presParOf" srcId="{E6F916EF-1C03-4AAE-84A9-F9070D765CC1}" destId="{D983FC4D-CD93-42A1-8DBD-88C60BCC394F}" srcOrd="2" destOrd="0" presId="urn:microsoft.com/office/officeart/2009/3/layout/PlusandMinus"/>
    <dgm:cxn modelId="{6EA013F0-7409-4198-9805-0E04BDEA5B55}" type="presParOf" srcId="{E6F916EF-1C03-4AAE-84A9-F9070D765CC1}" destId="{5B78F880-C3B2-4FEB-B180-462C19D3E4B1}" srcOrd="3" destOrd="0" presId="urn:microsoft.com/office/officeart/2009/3/layout/PlusandMinus"/>
    <dgm:cxn modelId="{04D77D96-B86E-4D60-94D4-DD46A5D8A1DC}" type="presParOf" srcId="{E6F916EF-1C03-4AAE-84A9-F9070D765CC1}" destId="{FED798BE-CB12-4EA0-8298-52F9FF28A3F8}" srcOrd="4" destOrd="0" presId="urn:microsoft.com/office/officeart/2009/3/layout/PlusandMinus"/>
    <dgm:cxn modelId="{5B3521F2-64F6-4DFB-BAD3-EFEEF44AEE12}" type="presParOf" srcId="{E6F916EF-1C03-4AAE-84A9-F9070D765CC1}" destId="{28F399D5-8F4D-4EEC-80E9-9212577310A8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BF55B2-4444-486A-B005-7E251DB4B258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B13BA21-1F64-4D39-86E1-ACB6688C42C7}">
      <dgm:prSet phldrT="[Текст]"/>
      <dgm:spPr/>
      <dgm:t>
        <a:bodyPr/>
        <a:lstStyle/>
        <a:p>
          <a:r>
            <a:rPr lang="ru-RU" dirty="0" smtClean="0"/>
            <a:t>- удобный доступ к верхним и задним перфорациям;</a:t>
          </a:r>
        </a:p>
        <a:p>
          <a:r>
            <a:rPr lang="ru-RU" dirty="0" smtClean="0"/>
            <a:t>- хороший обзор;</a:t>
          </a:r>
        </a:p>
        <a:p>
          <a:r>
            <a:rPr lang="ru-RU" dirty="0" smtClean="0"/>
            <a:t>- лучшая мобилизация </a:t>
          </a:r>
          <a:r>
            <a:rPr lang="ru-RU" dirty="0" err="1" smtClean="0"/>
            <a:t>мукоперихондрия</a:t>
          </a:r>
          <a:r>
            <a:rPr lang="ru-RU" dirty="0" smtClean="0"/>
            <a:t>.</a:t>
          </a:r>
          <a:endParaRPr lang="ru-RU" dirty="0"/>
        </a:p>
      </dgm:t>
    </dgm:pt>
    <dgm:pt modelId="{453F2477-BF43-49CB-BE5A-263D5B6086CC}" type="parTrans" cxnId="{DA2D3D14-5426-471D-A967-4FD5358250B6}">
      <dgm:prSet/>
      <dgm:spPr/>
      <dgm:t>
        <a:bodyPr/>
        <a:lstStyle/>
        <a:p>
          <a:endParaRPr lang="ru-RU"/>
        </a:p>
      </dgm:t>
    </dgm:pt>
    <dgm:pt modelId="{209735AC-1E59-4AB5-AF97-2D61B30B765F}" type="sibTrans" cxnId="{DA2D3D14-5426-471D-A967-4FD5358250B6}">
      <dgm:prSet/>
      <dgm:spPr/>
      <dgm:t>
        <a:bodyPr/>
        <a:lstStyle/>
        <a:p>
          <a:endParaRPr lang="ru-RU"/>
        </a:p>
      </dgm:t>
    </dgm:pt>
    <dgm:pt modelId="{EEB86F33-E7F4-4A04-BA3C-4E38A86749BE}">
      <dgm:prSet phldrT="[Текст]"/>
      <dgm:spPr/>
      <dgm:t>
        <a:bodyPr/>
        <a:lstStyle/>
        <a:p>
          <a:r>
            <a:rPr lang="ru-RU" dirty="0" smtClean="0"/>
            <a:t>- нарушается целостность кожных покровов лица.</a:t>
          </a:r>
          <a:endParaRPr lang="ru-RU" dirty="0"/>
        </a:p>
      </dgm:t>
    </dgm:pt>
    <dgm:pt modelId="{210BAC7E-83C0-4206-962A-CB294CE443DF}" type="parTrans" cxnId="{8C4F46C6-ACA5-4C92-B301-8C50E872BFBC}">
      <dgm:prSet/>
      <dgm:spPr/>
      <dgm:t>
        <a:bodyPr/>
        <a:lstStyle/>
        <a:p>
          <a:endParaRPr lang="ru-RU"/>
        </a:p>
      </dgm:t>
    </dgm:pt>
    <dgm:pt modelId="{37D0E9D1-21F3-4139-A2AE-05F882FCE637}" type="sibTrans" cxnId="{8C4F46C6-ACA5-4C92-B301-8C50E872BFBC}">
      <dgm:prSet/>
      <dgm:spPr/>
      <dgm:t>
        <a:bodyPr/>
        <a:lstStyle/>
        <a:p>
          <a:endParaRPr lang="ru-RU"/>
        </a:p>
      </dgm:t>
    </dgm:pt>
    <dgm:pt modelId="{80ABA676-46A4-4553-9996-B527AF3E28BF}" type="pres">
      <dgm:prSet presAssocID="{4DBF55B2-4444-486A-B005-7E251DB4B258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FFD12093-B98D-42CF-9692-96DFA86D92F7}" type="pres">
      <dgm:prSet presAssocID="{4DBF55B2-4444-486A-B005-7E251DB4B258}" presName="Background" presStyleLbl="bgImgPlace1" presStyleIdx="0" presStyleCnt="1"/>
      <dgm:spPr/>
    </dgm:pt>
    <dgm:pt modelId="{30D98B7F-4782-44DF-AD52-C66C65CE6BC7}" type="pres">
      <dgm:prSet presAssocID="{4DBF55B2-4444-486A-B005-7E251DB4B258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F5950-AD3D-498A-80B2-391436748193}" type="pres">
      <dgm:prSet presAssocID="{4DBF55B2-4444-486A-B005-7E251DB4B258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C8162-C4C1-41F5-9ECC-8CB49230F69E}" type="pres">
      <dgm:prSet presAssocID="{4DBF55B2-4444-486A-B005-7E251DB4B258}" presName="Plus" presStyleLbl="alignNode1" presStyleIdx="0" presStyleCnt="2"/>
      <dgm:spPr/>
    </dgm:pt>
    <dgm:pt modelId="{10C44E38-98D3-4D3A-9929-FA0B58930D58}" type="pres">
      <dgm:prSet presAssocID="{4DBF55B2-4444-486A-B005-7E251DB4B258}" presName="Minus" presStyleLbl="alignNode1" presStyleIdx="1" presStyleCnt="2"/>
      <dgm:spPr/>
    </dgm:pt>
    <dgm:pt modelId="{C0E541E6-0140-444D-9564-877AB2182B4E}" type="pres">
      <dgm:prSet presAssocID="{4DBF55B2-4444-486A-B005-7E251DB4B258}" presName="Divider" presStyleLbl="parChTrans1D1" presStyleIdx="0" presStyleCnt="1"/>
      <dgm:spPr/>
    </dgm:pt>
  </dgm:ptLst>
  <dgm:cxnLst>
    <dgm:cxn modelId="{CDBAC432-907D-44BD-8A5F-BB99528DC34A}" type="presOf" srcId="{0B13BA21-1F64-4D39-86E1-ACB6688C42C7}" destId="{30D98B7F-4782-44DF-AD52-C66C65CE6BC7}" srcOrd="0" destOrd="0" presId="urn:microsoft.com/office/officeart/2009/3/layout/PlusandMinus"/>
    <dgm:cxn modelId="{DA2D3D14-5426-471D-A967-4FD5358250B6}" srcId="{4DBF55B2-4444-486A-B005-7E251DB4B258}" destId="{0B13BA21-1F64-4D39-86E1-ACB6688C42C7}" srcOrd="0" destOrd="0" parTransId="{453F2477-BF43-49CB-BE5A-263D5B6086CC}" sibTransId="{209735AC-1E59-4AB5-AF97-2D61B30B765F}"/>
    <dgm:cxn modelId="{19185D16-581A-46CB-9013-B9725684FF70}" type="presOf" srcId="{4DBF55B2-4444-486A-B005-7E251DB4B258}" destId="{80ABA676-46A4-4553-9996-B527AF3E28BF}" srcOrd="0" destOrd="0" presId="urn:microsoft.com/office/officeart/2009/3/layout/PlusandMinus"/>
    <dgm:cxn modelId="{8C4F46C6-ACA5-4C92-B301-8C50E872BFBC}" srcId="{4DBF55B2-4444-486A-B005-7E251DB4B258}" destId="{EEB86F33-E7F4-4A04-BA3C-4E38A86749BE}" srcOrd="1" destOrd="0" parTransId="{210BAC7E-83C0-4206-962A-CB294CE443DF}" sibTransId="{37D0E9D1-21F3-4139-A2AE-05F882FCE637}"/>
    <dgm:cxn modelId="{BACE8E02-66CE-41DB-80F4-DDB24EC9A48C}" type="presOf" srcId="{EEB86F33-E7F4-4A04-BA3C-4E38A86749BE}" destId="{FC0F5950-AD3D-498A-80B2-391436748193}" srcOrd="0" destOrd="0" presId="urn:microsoft.com/office/officeart/2009/3/layout/PlusandMinus"/>
    <dgm:cxn modelId="{DF4629D7-3F84-4436-8E80-5DD31846AE23}" type="presParOf" srcId="{80ABA676-46A4-4553-9996-B527AF3E28BF}" destId="{FFD12093-B98D-42CF-9692-96DFA86D92F7}" srcOrd="0" destOrd="0" presId="urn:microsoft.com/office/officeart/2009/3/layout/PlusandMinus"/>
    <dgm:cxn modelId="{2394F8DC-74FF-4236-AFAE-11E7B0030672}" type="presParOf" srcId="{80ABA676-46A4-4553-9996-B527AF3E28BF}" destId="{30D98B7F-4782-44DF-AD52-C66C65CE6BC7}" srcOrd="1" destOrd="0" presId="urn:microsoft.com/office/officeart/2009/3/layout/PlusandMinus"/>
    <dgm:cxn modelId="{0BB9B2BA-4441-4CFC-A597-848E36D4247F}" type="presParOf" srcId="{80ABA676-46A4-4553-9996-B527AF3E28BF}" destId="{FC0F5950-AD3D-498A-80B2-391436748193}" srcOrd="2" destOrd="0" presId="urn:microsoft.com/office/officeart/2009/3/layout/PlusandMinus"/>
    <dgm:cxn modelId="{95D4742F-F8B8-41D1-A7E8-51192880D269}" type="presParOf" srcId="{80ABA676-46A4-4553-9996-B527AF3E28BF}" destId="{F8EC8162-C4C1-41F5-9ECC-8CB49230F69E}" srcOrd="3" destOrd="0" presId="urn:microsoft.com/office/officeart/2009/3/layout/PlusandMinus"/>
    <dgm:cxn modelId="{2C56002C-A081-4178-8D2A-7D9DFA2DC54D}" type="presParOf" srcId="{80ABA676-46A4-4553-9996-B527AF3E28BF}" destId="{10C44E38-98D3-4D3A-9929-FA0B58930D58}" srcOrd="4" destOrd="0" presId="urn:microsoft.com/office/officeart/2009/3/layout/PlusandMinus"/>
    <dgm:cxn modelId="{5A5EA95B-1E35-43AB-9129-4418F8DDEAA4}" type="presParOf" srcId="{80ABA676-46A4-4553-9996-B527AF3E28BF}" destId="{C0E541E6-0140-444D-9564-877AB2182B4E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31701-0B81-4F88-9818-2C60B1C7C46C}">
      <dsp:nvSpPr>
        <dsp:cNvPr id="0" name=""/>
        <dsp:cNvSpPr/>
      </dsp:nvSpPr>
      <dsp:spPr>
        <a:xfrm>
          <a:off x="2587601" y="739727"/>
          <a:ext cx="5340397" cy="2871883"/>
        </a:xfrm>
        <a:prstGeom prst="round2DiagRect">
          <a:avLst>
            <a:gd name="adj1" fmla="val 0"/>
            <a:gd name="adj2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97EBF6-347C-4D8F-904C-7C1E13B60270}">
      <dsp:nvSpPr>
        <dsp:cNvPr id="0" name=""/>
        <dsp:cNvSpPr/>
      </dsp:nvSpPr>
      <dsp:spPr>
        <a:xfrm>
          <a:off x="5257800" y="1044321"/>
          <a:ext cx="712" cy="2262695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2A33C-B09F-4491-B0E8-13B0298345B7}">
      <dsp:nvSpPr>
        <dsp:cNvPr id="0" name=""/>
        <dsp:cNvSpPr/>
      </dsp:nvSpPr>
      <dsp:spPr>
        <a:xfrm>
          <a:off x="2765614" y="957294"/>
          <a:ext cx="2314172" cy="24367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 вдохе воздушный поток при прохождении носового клапана является турбулентным, а по мере продвижения в полости носа приобретает ламинарный характер. </a:t>
          </a:r>
          <a:endParaRPr lang="ru-RU" sz="1600" kern="1200" dirty="0"/>
        </a:p>
      </dsp:txBody>
      <dsp:txXfrm>
        <a:off x="2765614" y="957294"/>
        <a:ext cx="2314172" cy="2436749"/>
      </dsp:txXfrm>
    </dsp:sp>
    <dsp:sp modelId="{01378879-81FA-40F4-A2F1-E2BA919A4B37}">
      <dsp:nvSpPr>
        <dsp:cNvPr id="0" name=""/>
        <dsp:cNvSpPr/>
      </dsp:nvSpPr>
      <dsp:spPr>
        <a:xfrm>
          <a:off x="5435813" y="957294"/>
          <a:ext cx="2314172" cy="243674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Поток воздуха, ударяясь о задний край перфорации, распадается на отдельные более мелкие потоки, имеющие разную скорость, приобретая турбулентный тип движения.</a:t>
          </a:r>
          <a:endParaRPr lang="ru-RU" sz="1600" kern="1200" dirty="0"/>
        </a:p>
      </dsp:txBody>
      <dsp:txXfrm>
        <a:off x="5435813" y="957294"/>
        <a:ext cx="2314172" cy="2436749"/>
      </dsp:txXfrm>
    </dsp:sp>
    <dsp:sp modelId="{DCEF4DF6-C80E-40FA-AFC4-F9994ED743CA}">
      <dsp:nvSpPr>
        <dsp:cNvPr id="0" name=""/>
        <dsp:cNvSpPr/>
      </dsp:nvSpPr>
      <dsp:spPr>
        <a:xfrm rot="16200000">
          <a:off x="576086" y="1121448"/>
          <a:ext cx="3132963" cy="890066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Норма.</a:t>
          </a:r>
          <a:endParaRPr lang="ru-RU" sz="3200" b="1" kern="1200" dirty="0"/>
        </a:p>
      </dsp:txBody>
      <dsp:txXfrm>
        <a:off x="710606" y="1479241"/>
        <a:ext cx="2863924" cy="443520"/>
      </dsp:txXfrm>
    </dsp:sp>
    <dsp:sp modelId="{AEC85F51-F139-4A25-ADFF-A1193AF2989A}">
      <dsp:nvSpPr>
        <dsp:cNvPr id="0" name=""/>
        <dsp:cNvSpPr/>
      </dsp:nvSpPr>
      <dsp:spPr>
        <a:xfrm rot="5400000">
          <a:off x="6806549" y="2339823"/>
          <a:ext cx="3132963" cy="890066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Перфорация.</a:t>
          </a:r>
          <a:endParaRPr lang="ru-RU" sz="3200" b="1" kern="1200" dirty="0"/>
        </a:p>
      </dsp:txBody>
      <dsp:txXfrm>
        <a:off x="6941069" y="2428577"/>
        <a:ext cx="2863924" cy="443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DAFF-A584-48C1-9D40-557C3359AD94}">
      <dsp:nvSpPr>
        <dsp:cNvPr id="0" name=""/>
        <dsp:cNvSpPr/>
      </dsp:nvSpPr>
      <dsp:spPr>
        <a:xfrm>
          <a:off x="3414171" y="362299"/>
          <a:ext cx="4889075" cy="4896928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Триггер </a:t>
          </a:r>
          <a:endParaRPr lang="ru-RU" sz="1100" kern="1200" dirty="0"/>
        </a:p>
      </dsp:txBody>
      <dsp:txXfrm>
        <a:off x="5982681" y="817014"/>
        <a:ext cx="1164065" cy="932748"/>
      </dsp:txXfrm>
    </dsp:sp>
    <dsp:sp modelId="{3BC307C4-E616-47F1-ADF4-4EB6218EDD37}">
      <dsp:nvSpPr>
        <dsp:cNvPr id="0" name=""/>
        <dsp:cNvSpPr/>
      </dsp:nvSpPr>
      <dsp:spPr>
        <a:xfrm>
          <a:off x="3467513" y="435347"/>
          <a:ext cx="4908611" cy="4908611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Нарушение микроциркуляции в слизистой </a:t>
          </a:r>
          <a:endParaRPr lang="ru-RU" sz="1100" kern="1200" dirty="0"/>
        </a:p>
      </dsp:txBody>
      <dsp:txXfrm>
        <a:off x="6801278" y="2214718"/>
        <a:ext cx="1344024" cy="818101"/>
      </dsp:txXfrm>
    </dsp:sp>
    <dsp:sp modelId="{1035375F-9439-4CF8-832E-61B403C68E2A}">
      <dsp:nvSpPr>
        <dsp:cNvPr id="0" name=""/>
        <dsp:cNvSpPr/>
      </dsp:nvSpPr>
      <dsp:spPr>
        <a:xfrm>
          <a:off x="3444723" y="534688"/>
          <a:ext cx="4908611" cy="4908611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Атрофические процессы и склероз</a:t>
          </a:r>
          <a:endParaRPr lang="ru-RU" sz="1100" kern="1200" dirty="0"/>
        </a:p>
      </dsp:txBody>
      <dsp:txXfrm>
        <a:off x="6596753" y="3441871"/>
        <a:ext cx="1168717" cy="905755"/>
      </dsp:txXfrm>
    </dsp:sp>
    <dsp:sp modelId="{DF1924C5-5F6D-4D78-A5A4-D8B8B525DE6C}">
      <dsp:nvSpPr>
        <dsp:cNvPr id="0" name=""/>
        <dsp:cNvSpPr/>
      </dsp:nvSpPr>
      <dsp:spPr>
        <a:xfrm>
          <a:off x="3353563" y="578514"/>
          <a:ext cx="4908611" cy="4908611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Активация сапрофитной кокковой флоры</a:t>
          </a:r>
          <a:endParaRPr lang="ru-RU" sz="1100" kern="1200" dirty="0"/>
        </a:p>
      </dsp:txBody>
      <dsp:txXfrm>
        <a:off x="5238119" y="4435281"/>
        <a:ext cx="1139499" cy="818101"/>
      </dsp:txXfrm>
    </dsp:sp>
    <dsp:sp modelId="{C0FB306C-8BE2-481E-9E46-D51689A4EB5C}">
      <dsp:nvSpPr>
        <dsp:cNvPr id="0" name=""/>
        <dsp:cNvSpPr/>
      </dsp:nvSpPr>
      <dsp:spPr>
        <a:xfrm>
          <a:off x="3262403" y="534688"/>
          <a:ext cx="4908611" cy="4908611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Диффузно-очаговое хроническое воспаление в слизистой и надхрящнице</a:t>
          </a:r>
          <a:endParaRPr lang="ru-RU" sz="1100" kern="1200" dirty="0"/>
        </a:p>
      </dsp:txBody>
      <dsp:txXfrm>
        <a:off x="3850268" y="3441871"/>
        <a:ext cx="1168717" cy="905755"/>
      </dsp:txXfrm>
    </dsp:sp>
    <dsp:sp modelId="{AE208417-2F7A-46FF-A59C-2A3A2BE8E5E6}">
      <dsp:nvSpPr>
        <dsp:cNvPr id="0" name=""/>
        <dsp:cNvSpPr/>
      </dsp:nvSpPr>
      <dsp:spPr>
        <a:xfrm>
          <a:off x="3239613" y="435347"/>
          <a:ext cx="4908611" cy="4908611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Некроз хряща</a:t>
          </a:r>
          <a:endParaRPr lang="ru-RU" sz="1100" kern="1200" dirty="0"/>
        </a:p>
      </dsp:txBody>
      <dsp:txXfrm>
        <a:off x="3470435" y="2214718"/>
        <a:ext cx="1344024" cy="818101"/>
      </dsp:txXfrm>
    </dsp:sp>
    <dsp:sp modelId="{0A7C6111-F954-4A47-BC43-027F7E46879F}">
      <dsp:nvSpPr>
        <dsp:cNvPr id="0" name=""/>
        <dsp:cNvSpPr/>
      </dsp:nvSpPr>
      <dsp:spPr>
        <a:xfrm>
          <a:off x="3302724" y="356458"/>
          <a:ext cx="4908611" cy="4908611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Формирование перфорации</a:t>
          </a:r>
          <a:endParaRPr lang="ru-RU" sz="1100" kern="1200" dirty="0"/>
        </a:p>
      </dsp:txBody>
      <dsp:txXfrm>
        <a:off x="4463844" y="812258"/>
        <a:ext cx="1168717" cy="934973"/>
      </dsp:txXfrm>
    </dsp:sp>
    <dsp:sp modelId="{30DCAAD1-1190-4F8A-A8FA-835F1C8B02A8}">
      <dsp:nvSpPr>
        <dsp:cNvPr id="0" name=""/>
        <dsp:cNvSpPr/>
      </dsp:nvSpPr>
      <dsp:spPr>
        <a:xfrm>
          <a:off x="3100363" y="52634"/>
          <a:ext cx="5516344" cy="5516344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11AB3-1D72-4C00-9085-EE9023725E06}">
      <dsp:nvSpPr>
        <dsp:cNvPr id="0" name=""/>
        <dsp:cNvSpPr/>
      </dsp:nvSpPr>
      <dsp:spPr>
        <a:xfrm>
          <a:off x="3163799" y="131829"/>
          <a:ext cx="5516344" cy="5516344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704BE0-E43A-40F4-A7CB-9E8DA23B8931}">
      <dsp:nvSpPr>
        <dsp:cNvPr id="0" name=""/>
        <dsp:cNvSpPr/>
      </dsp:nvSpPr>
      <dsp:spPr>
        <a:xfrm>
          <a:off x="3140928" y="230940"/>
          <a:ext cx="5516344" cy="5516344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C0C566-3FEA-45A8-B2C2-F8BD0675DB96}">
      <dsp:nvSpPr>
        <dsp:cNvPr id="0" name=""/>
        <dsp:cNvSpPr/>
      </dsp:nvSpPr>
      <dsp:spPr>
        <a:xfrm>
          <a:off x="3049697" y="274520"/>
          <a:ext cx="5516344" cy="5516344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B5068-213B-4DE3-8B84-4C954E1878B6}">
      <dsp:nvSpPr>
        <dsp:cNvPr id="0" name=""/>
        <dsp:cNvSpPr/>
      </dsp:nvSpPr>
      <dsp:spPr>
        <a:xfrm>
          <a:off x="2958466" y="230940"/>
          <a:ext cx="5516344" cy="5516344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BB268-3FFB-4C8C-B1FA-8719F30A4C06}">
      <dsp:nvSpPr>
        <dsp:cNvPr id="0" name=""/>
        <dsp:cNvSpPr/>
      </dsp:nvSpPr>
      <dsp:spPr>
        <a:xfrm>
          <a:off x="2935595" y="131829"/>
          <a:ext cx="5516344" cy="5516344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07997F-9A81-4829-8445-92A4D3F6AE51}">
      <dsp:nvSpPr>
        <dsp:cNvPr id="0" name=""/>
        <dsp:cNvSpPr/>
      </dsp:nvSpPr>
      <dsp:spPr>
        <a:xfrm>
          <a:off x="2999102" y="52592"/>
          <a:ext cx="5516344" cy="5516344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68AE4-694B-438A-93A0-15DF1CF98688}">
      <dsp:nvSpPr>
        <dsp:cNvPr id="0" name=""/>
        <dsp:cNvSpPr/>
      </dsp:nvSpPr>
      <dsp:spPr>
        <a:xfrm rot="5400000">
          <a:off x="7170402" y="-2994306"/>
          <a:ext cx="1320579" cy="737006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Травматические;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Ятрогенные;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 воздействия химических и лекарственных средств;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результате неопластических процессов;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результате инфекционно-воспалительных процессов.</a:t>
          </a:r>
          <a:endParaRPr lang="ru-RU" sz="1400" kern="1200" dirty="0"/>
        </a:p>
      </dsp:txBody>
      <dsp:txXfrm rot="-5400000">
        <a:off x="4145661" y="94900"/>
        <a:ext cx="7305598" cy="1191649"/>
      </dsp:txXfrm>
    </dsp:sp>
    <dsp:sp modelId="{12601CA3-7790-493A-8ABC-6D062E9044AF}">
      <dsp:nvSpPr>
        <dsp:cNvPr id="0" name=""/>
        <dsp:cNvSpPr/>
      </dsp:nvSpPr>
      <dsp:spPr>
        <a:xfrm>
          <a:off x="0" y="2860"/>
          <a:ext cx="4145660" cy="13757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 этиологии</a:t>
          </a:r>
          <a:endParaRPr lang="ru-RU" sz="3900" kern="1200" dirty="0"/>
        </a:p>
      </dsp:txBody>
      <dsp:txXfrm>
        <a:off x="67158" y="70018"/>
        <a:ext cx="4011344" cy="1241413"/>
      </dsp:txXfrm>
    </dsp:sp>
    <dsp:sp modelId="{10D34E2C-D615-49F2-A541-DAC27EBAAB57}">
      <dsp:nvSpPr>
        <dsp:cNvPr id="0" name=""/>
        <dsp:cNvSpPr/>
      </dsp:nvSpPr>
      <dsp:spPr>
        <a:xfrm rot="5400000">
          <a:off x="7280400" y="-1549789"/>
          <a:ext cx="1100583" cy="7370063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передних отделах (есть клиника);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задних отделах (бессимптомные).</a:t>
          </a:r>
          <a:endParaRPr lang="ru-RU" sz="1400" kern="1200" dirty="0"/>
        </a:p>
      </dsp:txBody>
      <dsp:txXfrm rot="-5400000">
        <a:off x="4145660" y="1638677"/>
        <a:ext cx="7316337" cy="993131"/>
      </dsp:txXfrm>
    </dsp:sp>
    <dsp:sp modelId="{B1711293-2DA3-4B6F-8912-018937FFFB36}">
      <dsp:nvSpPr>
        <dsp:cNvPr id="0" name=""/>
        <dsp:cNvSpPr/>
      </dsp:nvSpPr>
      <dsp:spPr>
        <a:xfrm>
          <a:off x="0" y="1447376"/>
          <a:ext cx="4145660" cy="1375729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 локализации</a:t>
          </a:r>
          <a:endParaRPr lang="ru-RU" sz="3900" kern="1200" dirty="0"/>
        </a:p>
      </dsp:txBody>
      <dsp:txXfrm>
        <a:off x="67158" y="1514534"/>
        <a:ext cx="4011344" cy="1241413"/>
      </dsp:txXfrm>
    </dsp:sp>
    <dsp:sp modelId="{60BDA684-1186-4DE3-8E86-2C667C74E0A5}">
      <dsp:nvSpPr>
        <dsp:cNvPr id="0" name=""/>
        <dsp:cNvSpPr/>
      </dsp:nvSpPr>
      <dsp:spPr>
        <a:xfrm rot="5400000">
          <a:off x="7280400" y="-105273"/>
          <a:ext cx="1100583" cy="7370063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Маленькие (до 0,5 см)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Средние (от 0,5 см до 2,0 см);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Большие (от 2,0 до 4,5 см)</a:t>
          </a:r>
          <a:endParaRPr lang="ru-RU" sz="1400" kern="1200" dirty="0"/>
        </a:p>
      </dsp:txBody>
      <dsp:txXfrm rot="-5400000">
        <a:off x="4145660" y="3083193"/>
        <a:ext cx="7316337" cy="993131"/>
      </dsp:txXfrm>
    </dsp:sp>
    <dsp:sp modelId="{0F52070E-1A38-4FC7-91D0-C12C0DCCF5E3}">
      <dsp:nvSpPr>
        <dsp:cNvPr id="0" name=""/>
        <dsp:cNvSpPr/>
      </dsp:nvSpPr>
      <dsp:spPr>
        <a:xfrm>
          <a:off x="0" y="2891893"/>
          <a:ext cx="4145660" cy="1375729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 размеру</a:t>
          </a:r>
          <a:endParaRPr lang="ru-RU" sz="3900" kern="1200" dirty="0"/>
        </a:p>
      </dsp:txBody>
      <dsp:txXfrm>
        <a:off x="67158" y="2959051"/>
        <a:ext cx="4011344" cy="1241413"/>
      </dsp:txXfrm>
    </dsp:sp>
    <dsp:sp modelId="{91D64414-1AD2-43BE-B14E-464456C2CB48}">
      <dsp:nvSpPr>
        <dsp:cNvPr id="0" name=""/>
        <dsp:cNvSpPr/>
      </dsp:nvSpPr>
      <dsp:spPr>
        <a:xfrm rot="5400000">
          <a:off x="7280400" y="1339243"/>
          <a:ext cx="1100583" cy="7370063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Бессимптомные;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 клиническими проявлениями.</a:t>
          </a:r>
          <a:endParaRPr lang="ru-RU" sz="1400" kern="1200" dirty="0"/>
        </a:p>
      </dsp:txBody>
      <dsp:txXfrm rot="-5400000">
        <a:off x="4145660" y="4527709"/>
        <a:ext cx="7316337" cy="993131"/>
      </dsp:txXfrm>
    </dsp:sp>
    <dsp:sp modelId="{8FB15FD6-3F23-476D-9E5C-387FB461ED68}">
      <dsp:nvSpPr>
        <dsp:cNvPr id="0" name=""/>
        <dsp:cNvSpPr/>
      </dsp:nvSpPr>
      <dsp:spPr>
        <a:xfrm>
          <a:off x="0" y="4336409"/>
          <a:ext cx="4145660" cy="137572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 клиническому течению</a:t>
          </a:r>
          <a:endParaRPr lang="ru-RU" sz="3900" kern="1200" dirty="0"/>
        </a:p>
      </dsp:txBody>
      <dsp:txXfrm>
        <a:off x="67158" y="4403567"/>
        <a:ext cx="4011344" cy="1241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ABF9F-86FD-46B7-9E07-31AF28AE94FD}">
      <dsp:nvSpPr>
        <dsp:cNvPr id="0" name=""/>
        <dsp:cNvSpPr/>
      </dsp:nvSpPr>
      <dsp:spPr>
        <a:xfrm>
          <a:off x="4509434" y="3858061"/>
          <a:ext cx="2353979" cy="2353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Клиника.</a:t>
          </a:r>
          <a:endParaRPr lang="ru-RU" sz="3300" kern="1200" dirty="0"/>
        </a:p>
      </dsp:txBody>
      <dsp:txXfrm>
        <a:off x="4854166" y="4202793"/>
        <a:ext cx="1664515" cy="1664515"/>
      </dsp:txXfrm>
    </dsp:sp>
    <dsp:sp modelId="{308C9DB9-CCF5-48C1-8219-8C0699125160}">
      <dsp:nvSpPr>
        <dsp:cNvPr id="0" name=""/>
        <dsp:cNvSpPr/>
      </dsp:nvSpPr>
      <dsp:spPr>
        <a:xfrm rot="10800000">
          <a:off x="1201050" y="4699609"/>
          <a:ext cx="3126422" cy="67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4651-370D-43AF-84C6-04DF76DDBC52}">
      <dsp:nvSpPr>
        <dsp:cNvPr id="0" name=""/>
        <dsp:cNvSpPr/>
      </dsp:nvSpPr>
      <dsp:spPr>
        <a:xfrm>
          <a:off x="377157" y="4375937"/>
          <a:ext cx="1647785" cy="1318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Сухость</a:t>
          </a:r>
          <a:endParaRPr lang="ru-RU" sz="1900" kern="1200" dirty="0"/>
        </a:p>
      </dsp:txBody>
      <dsp:txXfrm>
        <a:off x="415767" y="4414547"/>
        <a:ext cx="1570565" cy="1241008"/>
      </dsp:txXfrm>
    </dsp:sp>
    <dsp:sp modelId="{27A0C31B-4619-4A70-A0E0-E488764AA03B}">
      <dsp:nvSpPr>
        <dsp:cNvPr id="0" name=""/>
        <dsp:cNvSpPr/>
      </dsp:nvSpPr>
      <dsp:spPr>
        <a:xfrm rot="12342857">
          <a:off x="1490435" y="3431730"/>
          <a:ext cx="3126422" cy="67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E21CC-32C4-4D34-A1F0-439D0ED6BD38}">
      <dsp:nvSpPr>
        <dsp:cNvPr id="0" name=""/>
        <dsp:cNvSpPr/>
      </dsp:nvSpPr>
      <dsp:spPr>
        <a:xfrm>
          <a:off x="821349" y="2429806"/>
          <a:ext cx="1647785" cy="13182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Образование корок</a:t>
          </a:r>
          <a:endParaRPr lang="ru-RU" sz="1900" kern="1200" dirty="0"/>
        </a:p>
      </dsp:txBody>
      <dsp:txXfrm>
        <a:off x="859959" y="2468416"/>
        <a:ext cx="1570565" cy="1241008"/>
      </dsp:txXfrm>
    </dsp:sp>
    <dsp:sp modelId="{50F96AD1-64C0-454E-81B9-3D33E20FA5EA}">
      <dsp:nvSpPr>
        <dsp:cNvPr id="0" name=""/>
        <dsp:cNvSpPr/>
      </dsp:nvSpPr>
      <dsp:spPr>
        <a:xfrm rot="13885714">
          <a:off x="2301274" y="2414971"/>
          <a:ext cx="3126422" cy="67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DB833-147E-411E-9187-A2C214A40C77}">
      <dsp:nvSpPr>
        <dsp:cNvPr id="0" name=""/>
        <dsp:cNvSpPr/>
      </dsp:nvSpPr>
      <dsp:spPr>
        <a:xfrm>
          <a:off x="2065946" y="869130"/>
          <a:ext cx="1647785" cy="1318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Кровотечение</a:t>
          </a:r>
          <a:endParaRPr lang="ru-RU" sz="1900" kern="1200" dirty="0"/>
        </a:p>
      </dsp:txBody>
      <dsp:txXfrm>
        <a:off x="2104556" y="907740"/>
        <a:ext cx="1570565" cy="1241008"/>
      </dsp:txXfrm>
    </dsp:sp>
    <dsp:sp modelId="{991991A5-3BC6-4012-BD8C-A4F072C0670A}">
      <dsp:nvSpPr>
        <dsp:cNvPr id="0" name=""/>
        <dsp:cNvSpPr/>
      </dsp:nvSpPr>
      <dsp:spPr>
        <a:xfrm rot="15428571">
          <a:off x="3472970" y="1850711"/>
          <a:ext cx="3126422" cy="67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05325-9EED-43A7-9EF8-E3BEED60D1A5}">
      <dsp:nvSpPr>
        <dsp:cNvPr id="0" name=""/>
        <dsp:cNvSpPr/>
      </dsp:nvSpPr>
      <dsp:spPr>
        <a:xfrm>
          <a:off x="3864441" y="3021"/>
          <a:ext cx="1647785" cy="13182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Ощущение неприятного запаха</a:t>
          </a:r>
          <a:endParaRPr lang="ru-RU" sz="1900" kern="1200" dirty="0"/>
        </a:p>
      </dsp:txBody>
      <dsp:txXfrm>
        <a:off x="3903051" y="41631"/>
        <a:ext cx="1570565" cy="1241008"/>
      </dsp:txXfrm>
    </dsp:sp>
    <dsp:sp modelId="{A1F7319B-2580-4EBC-9DA9-6CD2FCB7EB03}">
      <dsp:nvSpPr>
        <dsp:cNvPr id="0" name=""/>
        <dsp:cNvSpPr/>
      </dsp:nvSpPr>
      <dsp:spPr>
        <a:xfrm rot="16971429">
          <a:off x="4773455" y="1850711"/>
          <a:ext cx="3126422" cy="67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14D03-3F81-4791-850D-4F661445A736}">
      <dsp:nvSpPr>
        <dsp:cNvPr id="0" name=""/>
        <dsp:cNvSpPr/>
      </dsp:nvSpPr>
      <dsp:spPr>
        <a:xfrm>
          <a:off x="5860621" y="3021"/>
          <a:ext cx="1647785" cy="13182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Затрудненное носовое дыхание</a:t>
          </a:r>
          <a:endParaRPr lang="ru-RU" sz="1900" kern="1200" dirty="0"/>
        </a:p>
      </dsp:txBody>
      <dsp:txXfrm>
        <a:off x="5899231" y="41631"/>
        <a:ext cx="1570565" cy="1241008"/>
      </dsp:txXfrm>
    </dsp:sp>
    <dsp:sp modelId="{5856526E-36BB-4826-84AA-A1D316806612}">
      <dsp:nvSpPr>
        <dsp:cNvPr id="0" name=""/>
        <dsp:cNvSpPr/>
      </dsp:nvSpPr>
      <dsp:spPr>
        <a:xfrm rot="18514286">
          <a:off x="5945151" y="2414971"/>
          <a:ext cx="3126422" cy="67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38C0C-95C9-409F-9792-FBD88E6B1391}">
      <dsp:nvSpPr>
        <dsp:cNvPr id="0" name=""/>
        <dsp:cNvSpPr/>
      </dsp:nvSpPr>
      <dsp:spPr>
        <a:xfrm>
          <a:off x="7659116" y="869130"/>
          <a:ext cx="1647785" cy="13182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Деформация носа</a:t>
          </a:r>
          <a:endParaRPr lang="ru-RU" sz="1900" kern="1200" dirty="0"/>
        </a:p>
      </dsp:txBody>
      <dsp:txXfrm>
        <a:off x="7697726" y="907740"/>
        <a:ext cx="1570565" cy="1241008"/>
      </dsp:txXfrm>
    </dsp:sp>
    <dsp:sp modelId="{91857ABB-6FE2-4594-A793-3F9EAED0A6AF}">
      <dsp:nvSpPr>
        <dsp:cNvPr id="0" name=""/>
        <dsp:cNvSpPr/>
      </dsp:nvSpPr>
      <dsp:spPr>
        <a:xfrm rot="20057143">
          <a:off x="6755990" y="3431730"/>
          <a:ext cx="3126422" cy="67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DA25D-475C-453E-9E33-8654E507C3EF}">
      <dsp:nvSpPr>
        <dsp:cNvPr id="0" name=""/>
        <dsp:cNvSpPr/>
      </dsp:nvSpPr>
      <dsp:spPr>
        <a:xfrm>
          <a:off x="8903713" y="2429806"/>
          <a:ext cx="1647785" cy="13182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Головная боль</a:t>
          </a:r>
          <a:endParaRPr lang="ru-RU" sz="1900" kern="1200" dirty="0"/>
        </a:p>
      </dsp:txBody>
      <dsp:txXfrm>
        <a:off x="8942323" y="2468416"/>
        <a:ext cx="1570565" cy="1241008"/>
      </dsp:txXfrm>
    </dsp:sp>
    <dsp:sp modelId="{F34AABFA-93C8-4C67-ACC5-5184F552D9A9}">
      <dsp:nvSpPr>
        <dsp:cNvPr id="0" name=""/>
        <dsp:cNvSpPr/>
      </dsp:nvSpPr>
      <dsp:spPr>
        <a:xfrm>
          <a:off x="7045375" y="4699609"/>
          <a:ext cx="3126422" cy="67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FBAB6-0608-436C-A5E2-1D9859B39EED}">
      <dsp:nvSpPr>
        <dsp:cNvPr id="0" name=""/>
        <dsp:cNvSpPr/>
      </dsp:nvSpPr>
      <dsp:spPr>
        <a:xfrm>
          <a:off x="9347905" y="4375937"/>
          <a:ext cx="1647785" cy="13182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 маленьких перфорациях - свист</a:t>
          </a:r>
          <a:endParaRPr lang="ru-RU" sz="1900" kern="1200" dirty="0"/>
        </a:p>
      </dsp:txBody>
      <dsp:txXfrm>
        <a:off x="9386515" y="4414547"/>
        <a:ext cx="1570565" cy="1241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D5E48-A63D-4DE4-BC7A-0D728DE6EA10}">
      <dsp:nvSpPr>
        <dsp:cNvPr id="0" name=""/>
        <dsp:cNvSpPr/>
      </dsp:nvSpPr>
      <dsp:spPr>
        <a:xfrm>
          <a:off x="3618262" y="330231"/>
          <a:ext cx="4452556" cy="4452556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Эндоскопическое исследование с биопсией краёв перфорации</a:t>
          </a:r>
          <a:endParaRPr lang="ru-RU" sz="1600" kern="1200" dirty="0"/>
        </a:p>
      </dsp:txBody>
      <dsp:txXfrm>
        <a:off x="5895427" y="1153954"/>
        <a:ext cx="1643205" cy="1325165"/>
      </dsp:txXfrm>
    </dsp:sp>
    <dsp:sp modelId="{EDC35935-06F3-4EA7-92D3-D772E127B5C5}">
      <dsp:nvSpPr>
        <dsp:cNvPr id="0" name=""/>
        <dsp:cNvSpPr/>
      </dsp:nvSpPr>
      <dsp:spPr>
        <a:xfrm>
          <a:off x="3430618" y="517874"/>
          <a:ext cx="4452556" cy="4452556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Риноскопия </a:t>
          </a:r>
          <a:endParaRPr lang="ru-RU" sz="1600" kern="1200" dirty="0"/>
        </a:p>
      </dsp:txBody>
      <dsp:txXfrm>
        <a:off x="5736407" y="2823663"/>
        <a:ext cx="1643205" cy="1325165"/>
      </dsp:txXfrm>
    </dsp:sp>
    <dsp:sp modelId="{380AAA91-A2C5-4C5B-84FA-3191935D7C2E}">
      <dsp:nvSpPr>
        <dsp:cNvPr id="0" name=""/>
        <dsp:cNvSpPr/>
      </dsp:nvSpPr>
      <dsp:spPr>
        <a:xfrm>
          <a:off x="3430618" y="517874"/>
          <a:ext cx="4452556" cy="4452556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Сбор жалоб и анамнеза</a:t>
          </a:r>
          <a:endParaRPr lang="ru-RU" sz="1600" kern="1200" dirty="0"/>
        </a:p>
      </dsp:txBody>
      <dsp:txXfrm>
        <a:off x="3934181" y="2823663"/>
        <a:ext cx="1643205" cy="1325165"/>
      </dsp:txXfrm>
    </dsp:sp>
    <dsp:sp modelId="{6FE19ED9-E1BA-4549-B086-FBE7CABF5712}">
      <dsp:nvSpPr>
        <dsp:cNvPr id="0" name=""/>
        <dsp:cNvSpPr/>
      </dsp:nvSpPr>
      <dsp:spPr>
        <a:xfrm>
          <a:off x="3430618" y="517874"/>
          <a:ext cx="4452556" cy="4452556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КТ носа и околоносовых пазух</a:t>
          </a:r>
          <a:endParaRPr lang="ru-RU" sz="1600" kern="1200" dirty="0"/>
        </a:p>
      </dsp:txBody>
      <dsp:txXfrm>
        <a:off x="3934181" y="1339477"/>
        <a:ext cx="1643205" cy="13251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9B5FC-F2A2-436D-8A6E-65ABF5E63585}">
      <dsp:nvSpPr>
        <dsp:cNvPr id="0" name=""/>
        <dsp:cNvSpPr/>
      </dsp:nvSpPr>
      <dsp:spPr>
        <a:xfrm>
          <a:off x="3333749" y="0"/>
          <a:ext cx="4648200" cy="4648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Хирургическое лечение показано тем пациентам, у которых перфорация клинически проявляется и отсутствует эффект от консервативного лечения.</a:t>
          </a:r>
          <a:endParaRPr lang="ru-RU" sz="2600" kern="1200" dirty="0"/>
        </a:p>
      </dsp:txBody>
      <dsp:txXfrm>
        <a:off x="4014462" y="680713"/>
        <a:ext cx="3286774" cy="3286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1716E-1466-49D9-AD5E-E3C2025AB79A}">
      <dsp:nvSpPr>
        <dsp:cNvPr id="0" name=""/>
        <dsp:cNvSpPr/>
      </dsp:nvSpPr>
      <dsp:spPr>
        <a:xfrm>
          <a:off x="1989760" y="505767"/>
          <a:ext cx="6904294" cy="356809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A65F3-FF45-4D4C-8CC2-0DB93F422CFD}">
      <dsp:nvSpPr>
        <dsp:cNvPr id="0" name=""/>
        <dsp:cNvSpPr/>
      </dsp:nvSpPr>
      <dsp:spPr>
        <a:xfrm>
          <a:off x="2210387" y="1165941"/>
          <a:ext cx="3206131" cy="305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Целостность кожных покровов лица не нарушается.</a:t>
          </a:r>
          <a:endParaRPr lang="ru-RU" sz="3800" kern="1200" dirty="0"/>
        </a:p>
      </dsp:txBody>
      <dsp:txXfrm>
        <a:off x="2210387" y="1165941"/>
        <a:ext cx="3206131" cy="3052463"/>
      </dsp:txXfrm>
    </dsp:sp>
    <dsp:sp modelId="{D983FC4D-CD93-42A1-8DBD-88C60BCC394F}">
      <dsp:nvSpPr>
        <dsp:cNvPr id="0" name=""/>
        <dsp:cNvSpPr/>
      </dsp:nvSpPr>
      <dsp:spPr>
        <a:xfrm>
          <a:off x="5487943" y="1165941"/>
          <a:ext cx="3206131" cy="305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Хирургу необходимо работать в ограниченном пространстве.</a:t>
          </a:r>
          <a:endParaRPr lang="ru-RU" sz="3800" kern="1200" dirty="0"/>
        </a:p>
      </dsp:txBody>
      <dsp:txXfrm>
        <a:off x="5487943" y="1165941"/>
        <a:ext cx="3206131" cy="3052463"/>
      </dsp:txXfrm>
    </dsp:sp>
    <dsp:sp modelId="{5B78F880-C3B2-4FEB-B180-462C19D3E4B1}">
      <dsp:nvSpPr>
        <dsp:cNvPr id="0" name=""/>
        <dsp:cNvSpPr/>
      </dsp:nvSpPr>
      <dsp:spPr>
        <a:xfrm>
          <a:off x="1289814" y="34593"/>
          <a:ext cx="1349114" cy="1349114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798BE-CB12-4EA0-8298-52F9FF28A3F8}">
      <dsp:nvSpPr>
        <dsp:cNvPr id="0" name=""/>
        <dsp:cNvSpPr/>
      </dsp:nvSpPr>
      <dsp:spPr>
        <a:xfrm>
          <a:off x="7956029" y="519767"/>
          <a:ext cx="1269755" cy="43513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399D5-8F4D-4EEC-80E9-9212577310A8}">
      <dsp:nvSpPr>
        <dsp:cNvPr id="0" name=""/>
        <dsp:cNvSpPr/>
      </dsp:nvSpPr>
      <dsp:spPr>
        <a:xfrm>
          <a:off x="5456199" y="1172468"/>
          <a:ext cx="793" cy="2915396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12093-B98D-42CF-9692-96DFA86D92F7}">
      <dsp:nvSpPr>
        <dsp:cNvPr id="0" name=""/>
        <dsp:cNvSpPr/>
      </dsp:nvSpPr>
      <dsp:spPr>
        <a:xfrm>
          <a:off x="2004052" y="748647"/>
          <a:ext cx="6904294" cy="356809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98B7F-4782-44DF-AD52-C66C65CE6BC7}">
      <dsp:nvSpPr>
        <dsp:cNvPr id="0" name=""/>
        <dsp:cNvSpPr/>
      </dsp:nvSpPr>
      <dsp:spPr>
        <a:xfrm>
          <a:off x="2210387" y="1165941"/>
          <a:ext cx="3206131" cy="305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- удобный доступ к верхним и задним перфорациям;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- хороший обзор;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- лучшая мобилизация </a:t>
          </a:r>
          <a:r>
            <a:rPr lang="ru-RU" sz="2700" kern="1200" dirty="0" err="1" smtClean="0"/>
            <a:t>мукоперихондрия</a:t>
          </a:r>
          <a:r>
            <a:rPr lang="ru-RU" sz="2700" kern="1200" dirty="0" smtClean="0"/>
            <a:t>.</a:t>
          </a:r>
          <a:endParaRPr lang="ru-RU" sz="2700" kern="1200" dirty="0"/>
        </a:p>
      </dsp:txBody>
      <dsp:txXfrm>
        <a:off x="2210387" y="1165941"/>
        <a:ext cx="3206131" cy="3052463"/>
      </dsp:txXfrm>
    </dsp:sp>
    <dsp:sp modelId="{FC0F5950-AD3D-498A-80B2-391436748193}">
      <dsp:nvSpPr>
        <dsp:cNvPr id="0" name=""/>
        <dsp:cNvSpPr/>
      </dsp:nvSpPr>
      <dsp:spPr>
        <a:xfrm>
          <a:off x="5487943" y="1165941"/>
          <a:ext cx="3206131" cy="305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- нарушается целостность кожных покровов лица.</a:t>
          </a:r>
          <a:endParaRPr lang="ru-RU" sz="2700" kern="1200" dirty="0"/>
        </a:p>
      </dsp:txBody>
      <dsp:txXfrm>
        <a:off x="5487943" y="1165941"/>
        <a:ext cx="3206131" cy="3052463"/>
      </dsp:txXfrm>
    </dsp:sp>
    <dsp:sp modelId="{F8EC8162-C4C1-41F5-9ECC-8CB49230F69E}">
      <dsp:nvSpPr>
        <dsp:cNvPr id="0" name=""/>
        <dsp:cNvSpPr/>
      </dsp:nvSpPr>
      <dsp:spPr>
        <a:xfrm>
          <a:off x="1289814" y="34593"/>
          <a:ext cx="1349114" cy="1349114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44E38-98D3-4D3A-9929-FA0B58930D58}">
      <dsp:nvSpPr>
        <dsp:cNvPr id="0" name=""/>
        <dsp:cNvSpPr/>
      </dsp:nvSpPr>
      <dsp:spPr>
        <a:xfrm>
          <a:off x="7956029" y="519767"/>
          <a:ext cx="1269755" cy="43513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541E6-0140-444D-9564-877AB2182B4E}">
      <dsp:nvSpPr>
        <dsp:cNvPr id="0" name=""/>
        <dsp:cNvSpPr/>
      </dsp:nvSpPr>
      <dsp:spPr>
        <a:xfrm>
          <a:off x="5456199" y="1172468"/>
          <a:ext cx="793" cy="2915396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99F9-B1F1-4DE6-9256-B33E4CA399AC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F97BC-DE3D-45F2-A3B9-9D38FECA8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6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F97BC-DE3D-45F2-A3B9-9D38FECA8C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4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2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7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9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3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9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1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4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2933-A215-42D7-B28E-3E325ECCC70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89428-8B6A-41C8-8345-A464D1CD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3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Перфорации перегородки носа.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75" y="6016626"/>
            <a:ext cx="9144000" cy="669925"/>
          </a:xfrm>
        </p:spPr>
        <p:txBody>
          <a:bodyPr/>
          <a:lstStyle/>
          <a:p>
            <a:pPr algn="l"/>
            <a:r>
              <a:rPr lang="ru-RU" dirty="0" smtClean="0"/>
              <a:t>Лектор: Болдырева Ольга Валерьевна.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20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8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Патогенез.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00037"/>
              </p:ext>
            </p:extLst>
          </p:nvPr>
        </p:nvGraphicFramePr>
        <p:xfrm>
          <a:off x="285749" y="842964"/>
          <a:ext cx="11615739" cy="5843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79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792303"/>
              </p:ext>
            </p:extLst>
          </p:nvPr>
        </p:nvGraphicFramePr>
        <p:xfrm>
          <a:off x="300039" y="914400"/>
          <a:ext cx="11515724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7638" y="228600"/>
            <a:ext cx="408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Классификация.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758238" y="6490900"/>
            <a:ext cx="285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R.W. </a:t>
            </a:r>
            <a:r>
              <a:rPr lang="en-US" sz="1200" dirty="0" err="1" smtClean="0"/>
              <a:t>Kridel</a:t>
            </a:r>
            <a:r>
              <a:rPr lang="en-US" sz="1200" dirty="0" smtClean="0"/>
              <a:t>., 200</a:t>
            </a:r>
            <a:r>
              <a:rPr lang="ru-RU" sz="1200" dirty="0" smtClean="0"/>
              <a:t>4 г.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5086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731309"/>
              </p:ext>
            </p:extLst>
          </p:nvPr>
        </p:nvGraphicFramePr>
        <p:xfrm>
          <a:off x="314325" y="228600"/>
          <a:ext cx="11372849" cy="621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9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2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Диагностика.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685589"/>
              </p:ext>
            </p:extLst>
          </p:nvPr>
        </p:nvGraphicFramePr>
        <p:xfrm>
          <a:off x="371475" y="1000124"/>
          <a:ext cx="11501438" cy="530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86887" y="6317220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Г.З. Пискунов,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46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Консервативное лечение.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Очищение полости носа стерильными растворами;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Увлажнение слизистой оболочки:</a:t>
            </a:r>
          </a:p>
          <a:p>
            <a:pPr>
              <a:buFontTx/>
              <a:buChar char="-"/>
            </a:pPr>
            <a:r>
              <a:rPr lang="ru-RU" dirty="0" err="1" smtClean="0"/>
              <a:t>метилурациловая</a:t>
            </a:r>
            <a:r>
              <a:rPr lang="ru-RU" dirty="0" smtClean="0"/>
              <a:t> мазь;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терильный вазелин;</a:t>
            </a:r>
          </a:p>
          <a:p>
            <a:pPr marL="0" indent="0">
              <a:buNone/>
            </a:pPr>
            <a:r>
              <a:rPr lang="ru-RU" dirty="0" smtClean="0"/>
              <a:t>3. Для облегчения удаления корок – персиковое масло;</a:t>
            </a:r>
          </a:p>
          <a:p>
            <a:pPr marL="0" indent="0">
              <a:buNone/>
            </a:pPr>
            <a:r>
              <a:rPr lang="ru-RU" dirty="0" smtClean="0"/>
              <a:t>4. При гнойных процессах в полости носа </a:t>
            </a:r>
          </a:p>
          <a:p>
            <a:pPr>
              <a:buFontTx/>
              <a:buChar char="-"/>
            </a:pPr>
            <a:r>
              <a:rPr lang="ru-RU" dirty="0" smtClean="0"/>
              <a:t>мазь с </a:t>
            </a:r>
            <a:r>
              <a:rPr lang="ru-RU" dirty="0" err="1" smtClean="0"/>
              <a:t>мупироцином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/>
              <a:t>м</a:t>
            </a:r>
            <a:r>
              <a:rPr lang="ru-RU" dirty="0" smtClean="0"/>
              <a:t>азь </a:t>
            </a:r>
            <a:r>
              <a:rPr lang="ru-RU" dirty="0" err="1" smtClean="0"/>
              <a:t>Левомеколь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86887" y="6317220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Г.З. Пискунов,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50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Консервативное лечение.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При перфорациях, диаметр которых больше 2,5 см и которые трудно устранять оперативным путём, применяется имплантация в область перфорации перегородки носа «назальных пуговиц».</a:t>
            </a:r>
          </a:p>
          <a:p>
            <a:pPr algn="just"/>
            <a:r>
              <a:rPr lang="ru-RU" dirty="0" smtClean="0"/>
              <a:t>Благодаря свободному краю в виде желоба, на края перфорации под обтуратор можно наносить различные мази.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53387" y="6176963"/>
            <a:ext cx="330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Kempf</a:t>
            </a:r>
            <a:r>
              <a:rPr lang="en-US" dirty="0" smtClean="0"/>
              <a:t> H.G. et al,</a:t>
            </a:r>
            <a:r>
              <a:rPr lang="ru-RU" dirty="0" smtClean="0"/>
              <a:t> </a:t>
            </a:r>
            <a:r>
              <a:rPr lang="en-US" dirty="0" smtClean="0"/>
              <a:t>1991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23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Консервативное лечение.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Консервативные методы являются паллиативными и проводятся, когда размеры перфорации слишком велики и не представляется возможным их пластическое закрытие;</a:t>
            </a:r>
          </a:p>
          <a:p>
            <a:pPr algn="just"/>
            <a:r>
              <a:rPr lang="ru-RU" dirty="0" smtClean="0"/>
              <a:t>Также консервативные методы можно применять, как предоперационную подготовку пациента.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443913" y="6311900"/>
            <a:ext cx="340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Устьянов Ю.А., 1996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Оперативное лечение.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728421"/>
              </p:ext>
            </p:extLst>
          </p:nvPr>
        </p:nvGraphicFramePr>
        <p:xfrm>
          <a:off x="328613" y="1528763"/>
          <a:ext cx="11315699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29688" y="6176963"/>
            <a:ext cx="2714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 smtClean="0"/>
              <a:t>Chen F.H.</a:t>
            </a:r>
            <a:r>
              <a:rPr lang="ru-RU" sz="1300" dirty="0" smtClean="0"/>
              <a:t>,</a:t>
            </a:r>
            <a:r>
              <a:rPr lang="en-US" sz="1300" dirty="0" smtClean="0"/>
              <a:t> et al</a:t>
            </a:r>
            <a:r>
              <a:rPr lang="ru-RU" sz="1300" dirty="0" smtClean="0"/>
              <a:t>, 2012 г.;</a:t>
            </a:r>
          </a:p>
          <a:p>
            <a:pPr algn="r"/>
            <a:r>
              <a:rPr lang="ru-RU" sz="1300" dirty="0" smtClean="0"/>
              <a:t>Устьянов Ю.А., 1996 г.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27701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0519" y="323056"/>
            <a:ext cx="3890963" cy="1325563"/>
          </a:xfrm>
          <a:ln w="7620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ru-RU" dirty="0" smtClean="0"/>
              <a:t>Хирургические доступы.</a:t>
            </a:r>
            <a:endParaRPr lang="ru-RU" dirty="0"/>
          </a:p>
        </p:txBody>
      </p:sp>
      <p:cxnSp>
        <p:nvCxnSpPr>
          <p:cNvPr id="5" name="Прямая со стрелкой 4"/>
          <p:cNvCxnSpPr>
            <a:endCxn id="6" idx="0"/>
          </p:cNvCxnSpPr>
          <p:nvPr/>
        </p:nvCxnSpPr>
        <p:spPr>
          <a:xfrm flipH="1">
            <a:off x="2802731" y="1648619"/>
            <a:ext cx="1347786" cy="148034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45393" y="3128962"/>
            <a:ext cx="3114675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Внутриносовой </a:t>
            </a:r>
          </a:p>
          <a:p>
            <a:pPr algn="ctr"/>
            <a:r>
              <a:rPr lang="ru-RU" dirty="0" smtClean="0"/>
              <a:t>(закрытая техника)</a:t>
            </a:r>
            <a:endParaRPr lang="ru-RU" dirty="0"/>
          </a:p>
        </p:txBody>
      </p:sp>
      <p:cxnSp>
        <p:nvCxnSpPr>
          <p:cNvPr id="8" name="Прямая со стрелкой 7"/>
          <p:cNvCxnSpPr>
            <a:endCxn id="9" idx="0"/>
          </p:cNvCxnSpPr>
          <p:nvPr/>
        </p:nvCxnSpPr>
        <p:spPr>
          <a:xfrm flipH="1">
            <a:off x="6096000" y="1648619"/>
            <a:ext cx="1" cy="148034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8712" y="3128962"/>
            <a:ext cx="2314575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Ринопластический (открытая техника)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5" idx="0"/>
          </p:cNvCxnSpPr>
          <p:nvPr/>
        </p:nvCxnSpPr>
        <p:spPr>
          <a:xfrm>
            <a:off x="8041482" y="1648619"/>
            <a:ext cx="1247774" cy="148034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31931" y="3128962"/>
            <a:ext cx="2914650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Среднелицевой.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76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138" y="365125"/>
            <a:ext cx="3133725" cy="1325563"/>
          </a:xfrm>
          <a:ln w="5715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ru-RU" dirty="0" smtClean="0"/>
              <a:t>Методики.</a:t>
            </a:r>
            <a:endParaRPr lang="ru-RU" dirty="0"/>
          </a:p>
        </p:txBody>
      </p:sp>
      <p:cxnSp>
        <p:nvCxnSpPr>
          <p:cNvPr id="5" name="Прямая со стрелкой 4"/>
          <p:cNvCxnSpPr>
            <a:endCxn id="10" idx="0"/>
          </p:cNvCxnSpPr>
          <p:nvPr/>
        </p:nvCxnSpPr>
        <p:spPr>
          <a:xfrm flipH="1">
            <a:off x="3040855" y="1690688"/>
            <a:ext cx="1488283" cy="6810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6096001" y="1690688"/>
            <a:ext cx="4762" cy="6810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2" idx="0"/>
          </p:cNvCxnSpPr>
          <p:nvPr/>
        </p:nvCxnSpPr>
        <p:spPr>
          <a:xfrm>
            <a:off x="7662863" y="1690688"/>
            <a:ext cx="1724025" cy="6810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3598" y="2371725"/>
            <a:ext cx="1814513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Одноэтапные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1568" y="2371725"/>
            <a:ext cx="2328863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Двухэтапные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243888" y="2371725"/>
            <a:ext cx="2286000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Трёхэтапные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0" idx="2"/>
          </p:cNvCxnSpPr>
          <p:nvPr/>
        </p:nvCxnSpPr>
        <p:spPr>
          <a:xfrm flipH="1">
            <a:off x="3040854" y="2741057"/>
            <a:ext cx="1" cy="61650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3598" y="3357563"/>
            <a:ext cx="1814513" cy="120032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Маленькие </a:t>
            </a:r>
          </a:p>
          <a:p>
            <a:pPr algn="ctr"/>
            <a:r>
              <a:rPr lang="ru-RU" dirty="0" smtClean="0"/>
              <a:t>и </a:t>
            </a:r>
          </a:p>
          <a:p>
            <a:pPr algn="ctr"/>
            <a:r>
              <a:rPr lang="ru-RU" dirty="0" smtClean="0"/>
              <a:t>средние перфорации</a:t>
            </a:r>
            <a:endParaRPr lang="ru-RU" dirty="0"/>
          </a:p>
        </p:txBody>
      </p:sp>
      <p:sp>
        <p:nvSpPr>
          <p:cNvPr id="18" name="Правая фигурная скобка 17"/>
          <p:cNvSpPr/>
          <p:nvPr/>
        </p:nvSpPr>
        <p:spPr>
          <a:xfrm rot="5400000">
            <a:off x="7517606" y="1370808"/>
            <a:ext cx="447676" cy="3290887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8" idx="1"/>
          </p:cNvCxnSpPr>
          <p:nvPr/>
        </p:nvCxnSpPr>
        <p:spPr>
          <a:xfrm>
            <a:off x="7741444" y="3240090"/>
            <a:ext cx="0" cy="12091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69844" y="4449249"/>
            <a:ext cx="2743200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Большие перфорации.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662863" y="6297394"/>
            <a:ext cx="3957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err="1" smtClean="0"/>
              <a:t>Макарина-Кибак</a:t>
            </a:r>
            <a:r>
              <a:rPr lang="ru-RU" sz="1300" dirty="0" smtClean="0"/>
              <a:t> Л.Э. и </a:t>
            </a:r>
            <a:r>
              <a:rPr lang="ru-RU" sz="1300" dirty="0" err="1" smtClean="0"/>
              <a:t>соавт</a:t>
            </a:r>
            <a:r>
              <a:rPr lang="ru-RU" sz="1300" dirty="0" smtClean="0"/>
              <a:t>., 2009 г.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79896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Определение.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/>
              <a:t>Перфорация перегородки носа </a:t>
            </a:r>
            <a:r>
              <a:rPr lang="ru-RU" dirty="0" smtClean="0"/>
              <a:t>– отверстие в перегородке носа, сообщающееся с правой и левой половинами его полости, возникшее в результате воздействия травматического, ятрогенного, воспалительного, неопластического или </a:t>
            </a:r>
            <a:r>
              <a:rPr lang="ru-RU" dirty="0" err="1" smtClean="0"/>
              <a:t>аутоиммуного</a:t>
            </a:r>
            <a:r>
              <a:rPr lang="ru-RU" dirty="0" smtClean="0"/>
              <a:t> факторов</a:t>
            </a:r>
            <a:r>
              <a:rPr lang="ru-RU" baseline="30000" dirty="0" smtClean="0"/>
              <a:t>1</a:t>
            </a:r>
            <a:r>
              <a:rPr lang="ru-RU" dirty="0" smtClean="0"/>
              <a:t>.</a:t>
            </a:r>
          </a:p>
          <a:p>
            <a:pPr algn="just"/>
            <a:r>
              <a:rPr lang="ru-RU" b="1" i="1" dirty="0" smtClean="0"/>
              <a:t>Перфорация перегородки носа </a:t>
            </a:r>
            <a:r>
              <a:rPr lang="ru-RU" dirty="0" smtClean="0"/>
              <a:t>– это объёмный дефект, характеризующийся отсутствием всех слоёв перегородки носа.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2463" y="6286500"/>
            <a:ext cx="308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1. </a:t>
            </a:r>
            <a:r>
              <a:rPr lang="en-US" dirty="0" smtClean="0"/>
              <a:t>Lanier B., et al, 2007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12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Используемые </a:t>
            </a:r>
            <a:r>
              <a:rPr lang="ru-RU" dirty="0" err="1" smtClean="0"/>
              <a:t>трансплантанты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Лоскуты из слизистой оболочки дна полости носа;</a:t>
            </a:r>
          </a:p>
          <a:p>
            <a:r>
              <a:rPr lang="ru-RU" dirty="0" smtClean="0"/>
              <a:t>Лоскуты из слизистой оболочки полости рта;</a:t>
            </a:r>
          </a:p>
          <a:p>
            <a:r>
              <a:rPr lang="ru-RU" dirty="0" smtClean="0"/>
              <a:t>Мышечно-слизистые лоскуты с имплантацией в область дефекта хряща ушной раковины;</a:t>
            </a:r>
          </a:p>
          <a:p>
            <a:r>
              <a:rPr lang="ru-RU" dirty="0" smtClean="0"/>
              <a:t>Имплантация остатков четырёхугольного хряща;</a:t>
            </a:r>
          </a:p>
          <a:p>
            <a:r>
              <a:rPr lang="ru-RU" dirty="0" smtClean="0"/>
              <a:t>Титановые пластины;</a:t>
            </a:r>
          </a:p>
          <a:p>
            <a:r>
              <a:rPr lang="ru-RU" dirty="0" err="1" smtClean="0"/>
              <a:t>Биокерамические</a:t>
            </a:r>
            <a:r>
              <a:rPr lang="ru-RU" dirty="0" smtClean="0"/>
              <a:t> материалы.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62863" y="6297394"/>
            <a:ext cx="39576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err="1" smtClean="0"/>
              <a:t>Макарина-Кибак</a:t>
            </a:r>
            <a:r>
              <a:rPr lang="ru-RU" sz="1300" dirty="0" smtClean="0"/>
              <a:t> Л.Э. и </a:t>
            </a:r>
            <a:r>
              <a:rPr lang="ru-RU" sz="1300" dirty="0" err="1" smtClean="0"/>
              <a:t>соавт</a:t>
            </a:r>
            <a:r>
              <a:rPr lang="ru-RU" sz="1300" dirty="0" smtClean="0"/>
              <a:t>., 2009 г.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13455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Закрытая методика.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259647"/>
              </p:ext>
            </p:extLst>
          </p:nvPr>
        </p:nvGraphicFramePr>
        <p:xfrm>
          <a:off x="838200" y="15398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8225" y="6229350"/>
            <a:ext cx="28717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 err="1" smtClean="0"/>
              <a:t>Tasca</a:t>
            </a:r>
            <a:r>
              <a:rPr lang="en-US" sz="1300" dirty="0" smtClean="0"/>
              <a:t> I., et al, 2006 </a:t>
            </a:r>
            <a:r>
              <a:rPr lang="ru-RU" sz="1300" dirty="0" smtClean="0"/>
              <a:t>г.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810395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Открытая методика.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719150"/>
              </p:ext>
            </p:extLst>
          </p:nvPr>
        </p:nvGraphicFramePr>
        <p:xfrm>
          <a:off x="838200" y="16605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8225" y="6229350"/>
            <a:ext cx="28717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dirty="0" err="1" smtClean="0"/>
              <a:t>Tasca</a:t>
            </a:r>
            <a:r>
              <a:rPr lang="en-US" sz="1300" dirty="0" smtClean="0"/>
              <a:t> I., et al, 2006 </a:t>
            </a:r>
            <a:r>
              <a:rPr lang="ru-RU" sz="1300" dirty="0" smtClean="0"/>
              <a:t>г.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656035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Паллиативная операция Ю.А. </a:t>
            </a:r>
            <a:r>
              <a:rPr lang="ru-RU" dirty="0" err="1" smtClean="0"/>
              <a:t>Устьянцева</a:t>
            </a:r>
            <a:r>
              <a:rPr lang="ru-RU" dirty="0" smtClean="0"/>
              <a:t>, 1994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i="1" dirty="0" smtClean="0"/>
              <a:t>Разработана для спонтанных перфораций неспецифической этиологии;</a:t>
            </a:r>
          </a:p>
          <a:p>
            <a:pPr algn="just"/>
            <a:r>
              <a:rPr lang="ru-RU" b="1" i="1" dirty="0" smtClean="0"/>
              <a:t>Цель:</a:t>
            </a:r>
          </a:p>
          <a:p>
            <a:pPr algn="just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осстановление аэродинамики в полости носа;</a:t>
            </a:r>
          </a:p>
          <a:p>
            <a:pPr algn="just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убцевание, </a:t>
            </a:r>
            <a:r>
              <a:rPr lang="ru-RU" dirty="0" err="1" smtClean="0"/>
              <a:t>эпителизация</a:t>
            </a:r>
            <a:r>
              <a:rPr lang="ru-RU" dirty="0" smtClean="0"/>
              <a:t> краев перфорации;</a:t>
            </a:r>
          </a:p>
          <a:p>
            <a:pPr algn="just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ри положении перфорации у каудального края перегородки носа – смещение её кзади;</a:t>
            </a:r>
          </a:p>
          <a:p>
            <a:pPr algn="just"/>
            <a:r>
              <a:rPr lang="ru-RU" b="1" i="1" dirty="0" smtClean="0"/>
              <a:t>Что достигается?</a:t>
            </a:r>
          </a:p>
          <a:p>
            <a:pPr marL="0" indent="0" algn="just">
              <a:buNone/>
            </a:pPr>
            <a:r>
              <a:rPr lang="ru-RU" dirty="0" smtClean="0"/>
              <a:t>- по мнению автора методики, это позволяет перевести клинически выраженную перфорацию в бессимптомную.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7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R.W. </a:t>
            </a:r>
            <a:r>
              <a:rPr lang="en-US" dirty="0" err="1" smtClean="0"/>
              <a:t>Kridel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соавт</a:t>
            </a:r>
            <a:r>
              <a:rPr lang="ru-RU" dirty="0" smtClean="0"/>
              <a:t>., 1986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Описывают способ закрытия перфорация, размерами от 0,5 до 3,0 см, с использованием открытого ринопластического </a:t>
            </a:r>
            <a:r>
              <a:rPr lang="ru-RU" dirty="0" err="1" smtClean="0"/>
              <a:t>трансколумеллярного</a:t>
            </a:r>
            <a:r>
              <a:rPr lang="ru-RU" dirty="0" smtClean="0"/>
              <a:t> доступа, перемещая и сопоставляя </a:t>
            </a:r>
            <a:r>
              <a:rPr lang="ru-RU" dirty="0" err="1" smtClean="0"/>
              <a:t>монопедикулярные</a:t>
            </a:r>
            <a:r>
              <a:rPr lang="ru-RU" dirty="0" smtClean="0"/>
              <a:t> лоскуты на заднем основании с двух сторон.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101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2369" y="365125"/>
            <a:ext cx="4767262" cy="1325563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 smtClean="0"/>
              <a:t>R. Meyer, 1994 </a:t>
            </a:r>
            <a:r>
              <a:rPr lang="ru-RU" dirty="0" smtClean="0"/>
              <a:t>год.</a:t>
            </a:r>
            <a:endParaRPr lang="ru-RU" dirty="0"/>
          </a:p>
        </p:txBody>
      </p:sp>
      <p:cxnSp>
        <p:nvCxnSpPr>
          <p:cNvPr id="5" name="Прямая со стрелкой 4"/>
          <p:cNvCxnSpPr>
            <a:endCxn id="11" idx="0"/>
          </p:cNvCxnSpPr>
          <p:nvPr/>
        </p:nvCxnSpPr>
        <p:spPr>
          <a:xfrm flipH="1">
            <a:off x="2484835" y="1700213"/>
            <a:ext cx="1229916" cy="715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22" idx="0"/>
          </p:cNvCxnSpPr>
          <p:nvPr/>
        </p:nvCxnSpPr>
        <p:spPr>
          <a:xfrm>
            <a:off x="8479631" y="1690688"/>
            <a:ext cx="1221581" cy="724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1816" y="2415659"/>
            <a:ext cx="258603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Перфорации до 4 см.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2"/>
          </p:cNvCxnSpPr>
          <p:nvPr/>
        </p:nvCxnSpPr>
        <p:spPr>
          <a:xfrm>
            <a:off x="2484835" y="2784991"/>
            <a:ext cx="7144" cy="726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91816" y="3511034"/>
            <a:ext cx="252055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Одноэтапный метод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2"/>
            <a:endCxn id="17" idx="0"/>
          </p:cNvCxnSpPr>
          <p:nvPr/>
        </p:nvCxnSpPr>
        <p:spPr>
          <a:xfrm>
            <a:off x="2452093" y="3880366"/>
            <a:ext cx="0" cy="726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91816" y="4606409"/>
            <a:ext cx="2520553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Перемещение </a:t>
            </a:r>
            <a:r>
              <a:rPr lang="ru-RU" dirty="0" err="1" smtClean="0"/>
              <a:t>мукоперихондрия</a:t>
            </a:r>
            <a:r>
              <a:rPr lang="ru-RU" dirty="0" smtClean="0"/>
              <a:t> с наложением по краю перфорации швов с обеих сторон.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238529" y="2415659"/>
            <a:ext cx="292536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Перфорации больше 4 см.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22" idx="2"/>
          </p:cNvCxnSpPr>
          <p:nvPr/>
        </p:nvCxnSpPr>
        <p:spPr>
          <a:xfrm>
            <a:off x="9701212" y="2784991"/>
            <a:ext cx="0" cy="601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38529" y="3396734"/>
            <a:ext cx="292536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Многоэтапные методы.</a:t>
            </a:r>
            <a:endParaRPr lang="ru-RU" dirty="0"/>
          </a:p>
        </p:txBody>
      </p:sp>
      <p:cxnSp>
        <p:nvCxnSpPr>
          <p:cNvPr id="29" name="Прямая со стрелкой 28"/>
          <p:cNvCxnSpPr>
            <a:endCxn id="30" idx="0"/>
          </p:cNvCxnSpPr>
          <p:nvPr/>
        </p:nvCxnSpPr>
        <p:spPr>
          <a:xfrm>
            <a:off x="9701211" y="3766066"/>
            <a:ext cx="1" cy="591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238529" y="4357688"/>
            <a:ext cx="292536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Ложкообразный лоскут из преддверия полости рта вместе с фрагментом хряща пересаживают в область перфорации, а затем отсекают от основания после приживления на перегородке носа.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468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К.В. </a:t>
            </a:r>
            <a:r>
              <a:rPr lang="ru-RU" dirty="0" err="1" smtClean="0"/>
              <a:t>Молоков</a:t>
            </a:r>
            <a:r>
              <a:rPr lang="ru-RU" dirty="0" smtClean="0"/>
              <a:t>, 2007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Маленькие перфорации –  метод </a:t>
            </a:r>
            <a:r>
              <a:rPr lang="ru-RU" dirty="0" err="1" smtClean="0"/>
              <a:t>ушивания</a:t>
            </a:r>
            <a:r>
              <a:rPr lang="ru-RU" dirty="0" smtClean="0"/>
              <a:t> двухсторонних </a:t>
            </a:r>
            <a:r>
              <a:rPr lang="ru-RU" dirty="0" err="1" smtClean="0"/>
              <a:t>бипедикулярных</a:t>
            </a:r>
            <a:r>
              <a:rPr lang="ru-RU" dirty="0" smtClean="0"/>
              <a:t> лоскутов слизистой оболочки полости носа на </a:t>
            </a:r>
            <a:r>
              <a:rPr lang="ru-RU" dirty="0" err="1" smtClean="0"/>
              <a:t>аутохряще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Средние перфорации – метод перемещения лоскутов со дна полости носа с имплантацией хряща и установкой </a:t>
            </a:r>
            <a:r>
              <a:rPr lang="ru-RU" dirty="0" err="1" smtClean="0"/>
              <a:t>сплинтов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Большие перфорации – использование рёберного </a:t>
            </a:r>
            <a:r>
              <a:rPr lang="ru-RU" dirty="0" err="1" smtClean="0"/>
              <a:t>аутохряща</a:t>
            </a:r>
            <a:r>
              <a:rPr lang="ru-RU" dirty="0" smtClean="0"/>
              <a:t> в </a:t>
            </a:r>
            <a:r>
              <a:rPr lang="ru-RU" dirty="0" err="1" smtClean="0"/>
              <a:t>гингивобуккальном</a:t>
            </a:r>
            <a:r>
              <a:rPr lang="ru-RU" dirty="0" smtClean="0"/>
              <a:t> лоскуте.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378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2061" r="3056" b="7316"/>
          <a:stretch/>
        </p:blipFill>
        <p:spPr>
          <a:xfrm>
            <a:off x="5743576" y="2632074"/>
            <a:ext cx="5486400" cy="409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5594" r="3746" b="8343"/>
          <a:stretch/>
        </p:blipFill>
        <p:spPr>
          <a:xfrm>
            <a:off x="342900" y="217487"/>
            <a:ext cx="5400675" cy="385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376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5344" r="4524" b="8629"/>
          <a:stretch/>
        </p:blipFill>
        <p:spPr>
          <a:xfrm>
            <a:off x="3440905" y="3114674"/>
            <a:ext cx="4872038" cy="374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r="5258" b="16255"/>
          <a:stretch/>
        </p:blipFill>
        <p:spPr>
          <a:xfrm>
            <a:off x="0" y="117872"/>
            <a:ext cx="5129213" cy="375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4987" r="5937" b="7778"/>
          <a:stretch/>
        </p:blipFill>
        <p:spPr>
          <a:xfrm>
            <a:off x="6900862" y="151805"/>
            <a:ext cx="4872039" cy="368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5206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3321" r="7195" b="6642"/>
          <a:stretch/>
        </p:blipFill>
        <p:spPr>
          <a:xfrm>
            <a:off x="7343774" y="185738"/>
            <a:ext cx="4400551" cy="348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4498" r="4672" b="7958"/>
          <a:stretch/>
        </p:blipFill>
        <p:spPr>
          <a:xfrm>
            <a:off x="173301" y="185738"/>
            <a:ext cx="4672013" cy="3614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8" t="8281" r="3843" b="7334"/>
          <a:stretch/>
        </p:blipFill>
        <p:spPr>
          <a:xfrm>
            <a:off x="3808544" y="3186112"/>
            <a:ext cx="4657725" cy="36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708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0" y="200023"/>
            <a:ext cx="8910165" cy="548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57" y="4565719"/>
            <a:ext cx="5351736" cy="224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689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" b="7500"/>
          <a:stretch/>
        </p:blipFill>
        <p:spPr>
          <a:xfrm>
            <a:off x="5379243" y="1235730"/>
            <a:ext cx="5908067" cy="428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10417" r="7915" b="7500"/>
          <a:stretch/>
        </p:blipFill>
        <p:spPr>
          <a:xfrm>
            <a:off x="407194" y="271463"/>
            <a:ext cx="4060949" cy="295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709" r="23542" b="7500"/>
          <a:stretch/>
        </p:blipFill>
        <p:spPr>
          <a:xfrm>
            <a:off x="407194" y="3259885"/>
            <a:ext cx="3521869" cy="348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668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90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Аэродинамические нарушения при перфорации.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1312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43850" y="63119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 smtClean="0"/>
              <a:t>Туровский</a:t>
            </a:r>
            <a:r>
              <a:rPr lang="ru-RU" sz="1400" dirty="0" smtClean="0"/>
              <a:t> А.Б., Чумаков П.Л., 2009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341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502" y="114300"/>
            <a:ext cx="6479385" cy="27146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Причины.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733915"/>
              </p:ext>
            </p:extLst>
          </p:nvPr>
        </p:nvGraphicFramePr>
        <p:xfrm>
          <a:off x="335753" y="542925"/>
          <a:ext cx="11615739" cy="614362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03935"/>
                <a:gridCol w="2903935"/>
                <a:gridCol w="1746521"/>
                <a:gridCol w="4061348"/>
              </a:tblGrid>
              <a:tr h="6416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Травматические причины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Инфекционные</a:t>
                      </a:r>
                      <a:r>
                        <a:rPr lang="ru-RU" sz="1400" baseline="0" dirty="0" smtClean="0"/>
                        <a:t> и системные заболевания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Новообразования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Другие причины</a:t>
                      </a:r>
                      <a:endParaRPr lang="ru-RU" sz="1400" dirty="0"/>
                    </a:p>
                  </a:txBody>
                  <a:tcPr/>
                </a:tc>
              </a:tr>
              <a:tr h="6416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Предыдущая</a:t>
                      </a:r>
                      <a:r>
                        <a:rPr lang="ru-RU" sz="1400" baseline="0" dirty="0" smtClean="0"/>
                        <a:t> хирургия перегородки носа;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Саркоидоз</a:t>
                      </a:r>
                      <a:r>
                        <a:rPr lang="ru-RU" sz="1400" dirty="0" smtClean="0"/>
                        <a:t>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Карцинома;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Наркомания</a:t>
                      </a:r>
                      <a:r>
                        <a:rPr lang="ru-RU" sz="1400" baseline="0" dirty="0" smtClean="0"/>
                        <a:t> (кокаин);</a:t>
                      </a:r>
                      <a:endParaRPr lang="ru-RU" sz="1400" dirty="0"/>
                    </a:p>
                  </a:txBody>
                  <a:tcPr/>
                </a:tc>
              </a:tr>
              <a:tr h="9165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Коагуляция</a:t>
                      </a:r>
                      <a:r>
                        <a:rPr lang="ru-RU" sz="1400" baseline="0" dirty="0" smtClean="0"/>
                        <a:t> сосудов при кровотечениях в зоне </a:t>
                      </a:r>
                      <a:r>
                        <a:rPr lang="ru-RU" sz="1400" baseline="0" dirty="0" err="1" smtClean="0"/>
                        <a:t>Киссельбаха</a:t>
                      </a:r>
                      <a:r>
                        <a:rPr lang="ru-RU" sz="1400" baseline="0" dirty="0" smtClean="0"/>
                        <a:t>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Гранулематоз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Вегенера</a:t>
                      </a:r>
                      <a:r>
                        <a:rPr lang="ru-RU" sz="1400" dirty="0" smtClean="0"/>
                        <a:t>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Т-клеточные </a:t>
                      </a:r>
                      <a:r>
                        <a:rPr lang="ru-RU" sz="1400" dirty="0" err="1" smtClean="0"/>
                        <a:t>лимфомы</a:t>
                      </a:r>
                      <a:r>
                        <a:rPr lang="ru-RU" sz="1400" dirty="0" smtClean="0"/>
                        <a:t>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Длительное использование топических ГКС;</a:t>
                      </a:r>
                      <a:endParaRPr lang="ru-RU" sz="1400" dirty="0"/>
                    </a:p>
                  </a:txBody>
                  <a:tcPr/>
                </a:tc>
              </a:tr>
              <a:tr h="6416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Самостоятельное удаление корочек;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Системная</a:t>
                      </a:r>
                      <a:r>
                        <a:rPr lang="ru-RU" sz="1400" baseline="0" dirty="0" smtClean="0"/>
                        <a:t> красная волчанка;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Криоглобулинемия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Длительное использование деконгестантов;</a:t>
                      </a:r>
                      <a:endParaRPr lang="ru-RU" sz="1400" dirty="0"/>
                    </a:p>
                  </a:txBody>
                  <a:tcPr/>
                </a:tc>
              </a:tr>
              <a:tr h="6416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Назогастральное</a:t>
                      </a:r>
                      <a:r>
                        <a:rPr lang="ru-RU" sz="1400" baseline="0" dirty="0" smtClean="0"/>
                        <a:t> зондирование;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Туберкулёз;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Хромовые пары;</a:t>
                      </a:r>
                      <a:endParaRPr lang="ru-RU" sz="1400" dirty="0"/>
                    </a:p>
                  </a:txBody>
                  <a:tcPr/>
                </a:tc>
              </a:tr>
              <a:tr h="6416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Гаматома</a:t>
                      </a:r>
                      <a:r>
                        <a:rPr lang="ru-RU" sz="1400" dirty="0" smtClean="0"/>
                        <a:t> перегородки</a:t>
                      </a:r>
                      <a:r>
                        <a:rPr lang="ru-RU" sz="1400" baseline="0" dirty="0" smtClean="0"/>
                        <a:t> носа;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Сифилис;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Известковая пыль;</a:t>
                      </a:r>
                      <a:endParaRPr lang="ru-RU" sz="1400" dirty="0"/>
                    </a:p>
                  </a:txBody>
                  <a:tcPr/>
                </a:tc>
              </a:tr>
              <a:tr h="6416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Оставленные инородные тела в</a:t>
                      </a:r>
                      <a:r>
                        <a:rPr lang="ru-RU" sz="1400" baseline="0" dirty="0" smtClean="0"/>
                        <a:t> носовых ходах;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ВИЧ-статус/СПИД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Почечная недостаточность;</a:t>
                      </a:r>
                      <a:endParaRPr lang="ru-RU" sz="1400" dirty="0"/>
                    </a:p>
                  </a:txBody>
                  <a:tcPr/>
                </a:tc>
              </a:tr>
              <a:tr h="6416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Постоянное использование</a:t>
                      </a:r>
                      <a:r>
                        <a:rPr lang="ru-RU" sz="1400" baseline="0" dirty="0" smtClean="0"/>
                        <a:t> канюль для </a:t>
                      </a:r>
                      <a:r>
                        <a:rPr lang="ru-RU" sz="1400" baseline="0" dirty="0" err="1" smtClean="0"/>
                        <a:t>оксигенации</a:t>
                      </a:r>
                      <a:r>
                        <a:rPr lang="ru-RU" sz="1400" baseline="0" dirty="0" smtClean="0"/>
                        <a:t>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Дифтерия;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Опухоли носа и околоносовых</a:t>
                      </a:r>
                      <a:r>
                        <a:rPr lang="ru-RU" sz="1400" baseline="0" dirty="0" smtClean="0"/>
                        <a:t> пазух.</a:t>
                      </a:r>
                      <a:endParaRPr lang="ru-RU" sz="1400" dirty="0"/>
                    </a:p>
                  </a:txBody>
                  <a:tcPr/>
                </a:tc>
              </a:tr>
              <a:tr h="7358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Турбулентный поток воздуха при искривленной</a:t>
                      </a:r>
                      <a:r>
                        <a:rPr lang="ru-RU" sz="1400" baseline="0" dirty="0" smtClean="0"/>
                        <a:t> перегородке носа.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Болезнь Крона</a:t>
                      </a:r>
                    </a:p>
                    <a:p>
                      <a:pPr algn="ctr"/>
                      <a:r>
                        <a:rPr lang="ru-RU" sz="1400" dirty="0" smtClean="0"/>
                        <a:t>Дерматомиозит</a:t>
                      </a:r>
                    </a:p>
                    <a:p>
                      <a:pPr algn="ctr"/>
                      <a:r>
                        <a:rPr lang="ru-RU" sz="1400" dirty="0" smtClean="0"/>
                        <a:t>Ревматоидный артрит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86887" y="6317220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Г.З. Пискунов,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31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41613"/>
            <a:ext cx="10515600" cy="1374775"/>
          </a:xfrm>
        </p:spPr>
        <p:txBody>
          <a:bodyPr/>
          <a:lstStyle/>
          <a:p>
            <a:pPr algn="just"/>
            <a:r>
              <a:rPr lang="ru-RU" dirty="0" smtClean="0"/>
              <a:t>У детей наиболее частыми причинами являются дисковые батарейки, которые при длительном нахождении в полости носа вызывают </a:t>
            </a:r>
            <a:r>
              <a:rPr lang="ru-RU" dirty="0" err="1" smtClean="0"/>
              <a:t>колликвационный</a:t>
            </a:r>
            <a:r>
              <a:rPr lang="ru-RU" dirty="0" smtClean="0"/>
              <a:t> некроз.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58314" y="6329363"/>
            <a:ext cx="239077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/>
              <a:t>Крюков В.Н., 2006 г.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74558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560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Клинический пример ЛОР-отделения Морозовской ДГКБ, 2012-2013 гг.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4537"/>
            <a:ext cx="10515600" cy="4351338"/>
          </a:xfrm>
        </p:spPr>
        <p:txBody>
          <a:bodyPr/>
          <a:lstStyle/>
          <a:p>
            <a:pPr algn="just"/>
            <a:r>
              <a:rPr lang="ru-RU" dirty="0" smtClean="0"/>
              <a:t>Дети в возрасте от 2 до 5 лет поступали с жалобами на резкое затруднение носового дыхания, слизистые и слизисто-геморрагические выделения из носа, чаще с одной стороны. При длительном нахождении батарейки (2 суток и более) отмечалось повышение температуры тела, симптомы общей интоксикации.</a:t>
            </a:r>
          </a:p>
          <a:p>
            <a:pPr algn="just"/>
            <a:r>
              <a:rPr lang="ru-RU" dirty="0" smtClean="0"/>
              <a:t>Применялись риноскопия, диагностическая эндоскопия полости носа, при необходимости – рентгенологическое исследование.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5075" y="6365875"/>
            <a:ext cx="55387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/>
              <a:t>Вестник оториноларингологии </a:t>
            </a:r>
            <a:r>
              <a:rPr lang="ru-RU" sz="1300" dirty="0" err="1" smtClean="0"/>
              <a:t>Е.М.Мазур</a:t>
            </a:r>
            <a:r>
              <a:rPr lang="ru-RU" sz="1300" dirty="0" smtClean="0"/>
              <a:t>, </a:t>
            </a:r>
            <a:r>
              <a:rPr lang="ru-RU" sz="1300" dirty="0" err="1" smtClean="0"/>
              <a:t>Ю.Л.Солдатский</a:t>
            </a:r>
            <a:r>
              <a:rPr lang="ru-RU" sz="1300" dirty="0" smtClean="0"/>
              <a:t> и </a:t>
            </a:r>
            <a:r>
              <a:rPr lang="ru-RU" sz="1300" dirty="0" err="1" smtClean="0"/>
              <a:t>соавт</a:t>
            </a:r>
            <a:r>
              <a:rPr lang="ru-RU" sz="1300" dirty="0" smtClean="0"/>
              <a:t>., 2014 г.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9769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При нахождении батарейки в полости носа 2 часа – резкий отёк носовых раковин, появление эрозий прилежащих участков слизистой и перегородки носа;</a:t>
            </a:r>
          </a:p>
          <a:p>
            <a:pPr algn="just"/>
            <a:r>
              <a:rPr lang="ru-RU" dirty="0" smtClean="0"/>
              <a:t>До 5 часов – прилежащие передние отделы носовых раковин с участками более глубокого некроза, в носовых ходах – слизисто-геморрагическое отделяемое, наложения фибрина;</a:t>
            </a:r>
          </a:p>
          <a:p>
            <a:pPr algn="just"/>
            <a:r>
              <a:rPr lang="ru-RU" dirty="0" smtClean="0"/>
              <a:t>7 ч. – обнажение хряща со стороны инородного тела, выраженный некроз слизистой оболочки перегородки носа с противоположной стороны;</a:t>
            </a:r>
          </a:p>
          <a:p>
            <a:pPr algn="just"/>
            <a:r>
              <a:rPr lang="ru-RU" dirty="0" smtClean="0"/>
              <a:t>2 суток – глубокий некроз практически всей поверхности переднего отдела полости носа с поражением кожи преддверия, возникновение реактивного отёка щеки и нижнего века со стороны нахождения инородного тела;</a:t>
            </a:r>
          </a:p>
          <a:p>
            <a:pPr algn="just"/>
            <a:r>
              <a:rPr lang="ru-RU" dirty="0" smtClean="0"/>
              <a:t>3 суток – глубокие некротические изменения, вплоть до обугливания, распространяющиеся на передние отделы нижней носовой раковины до уровня головки средней носовой раковины. Обнажение хряща до 2 см с обеих сторон перегородки носа.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15075" y="6365875"/>
            <a:ext cx="55387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/>
              <a:t>Вестник оториноларингологии </a:t>
            </a:r>
            <a:r>
              <a:rPr lang="ru-RU" sz="1300" dirty="0" err="1" smtClean="0"/>
              <a:t>Е.М.Мазур</a:t>
            </a:r>
            <a:r>
              <a:rPr lang="ru-RU" sz="1300" dirty="0" smtClean="0"/>
              <a:t>, </a:t>
            </a:r>
            <a:r>
              <a:rPr lang="ru-RU" sz="1300" dirty="0" err="1" smtClean="0"/>
              <a:t>Ю.Л.Солдатский</a:t>
            </a:r>
            <a:r>
              <a:rPr lang="ru-RU" sz="1300" dirty="0" smtClean="0"/>
              <a:t> и </a:t>
            </a:r>
            <a:r>
              <a:rPr lang="ru-RU" sz="1300" dirty="0" err="1" smtClean="0"/>
              <a:t>соавт</a:t>
            </a:r>
            <a:r>
              <a:rPr lang="ru-RU" sz="1300" dirty="0" smtClean="0"/>
              <a:t>., 2014 г.</a:t>
            </a:r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3000375" y="571500"/>
            <a:ext cx="6657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Наблюдения.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49596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Осмотр через 1-3 месяца после перенесённой травмы.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4537"/>
            <a:ext cx="10515600" cy="4351338"/>
          </a:xfrm>
        </p:spPr>
        <p:txBody>
          <a:bodyPr/>
          <a:lstStyle/>
          <a:p>
            <a:pPr algn="just"/>
            <a:r>
              <a:rPr lang="ru-RU" dirty="0" smtClean="0"/>
              <a:t>Пребывание батарейки до 5 часов – полное восстановление всех структур носа;</a:t>
            </a:r>
          </a:p>
          <a:p>
            <a:pPr algn="just"/>
            <a:r>
              <a:rPr lang="ru-RU" dirty="0" smtClean="0"/>
              <a:t>7 часов – формирование </a:t>
            </a:r>
            <a:r>
              <a:rPr lang="ru-RU" dirty="0" err="1" smtClean="0"/>
              <a:t>синехий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Более 7 часов – перфорации перегородки носа различных размеров, посттравматическая деформация нижней носовой раковины (отсутствие её передних отделов с развитием рубцов в области преддверия носа).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15075" y="6365875"/>
            <a:ext cx="55387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dirty="0" smtClean="0"/>
              <a:t>Вестник оториноларингологии </a:t>
            </a:r>
            <a:r>
              <a:rPr lang="ru-RU" sz="1300" dirty="0" err="1" smtClean="0"/>
              <a:t>Е.М.Мазур</a:t>
            </a:r>
            <a:r>
              <a:rPr lang="ru-RU" sz="1300" dirty="0" smtClean="0"/>
              <a:t>, </a:t>
            </a:r>
            <a:r>
              <a:rPr lang="ru-RU" sz="1300" dirty="0" err="1" smtClean="0"/>
              <a:t>Ю.Л.Солдатский</a:t>
            </a:r>
            <a:r>
              <a:rPr lang="ru-RU" sz="1300" dirty="0" smtClean="0"/>
              <a:t> и </a:t>
            </a:r>
            <a:r>
              <a:rPr lang="ru-RU" sz="1300" dirty="0" err="1" smtClean="0"/>
              <a:t>соавт</a:t>
            </a:r>
            <a:r>
              <a:rPr lang="ru-RU" sz="1300" dirty="0" smtClean="0"/>
              <a:t>., 2014 г.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193392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1276</Words>
  <Application>Microsoft Office PowerPoint</Application>
  <PresentationFormat>Широкоэкранный</PresentationFormat>
  <Paragraphs>182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Перфорации перегородки носа.</vt:lpstr>
      <vt:lpstr>Определение. </vt:lpstr>
      <vt:lpstr>Презентация PowerPoint</vt:lpstr>
      <vt:lpstr>Аэродинамические нарушения при перфорации.</vt:lpstr>
      <vt:lpstr>Причины.</vt:lpstr>
      <vt:lpstr>Презентация PowerPoint</vt:lpstr>
      <vt:lpstr>Клинический пример ЛОР-отделения Морозовской ДГКБ, 2012-2013 гг.</vt:lpstr>
      <vt:lpstr>Презентация PowerPoint</vt:lpstr>
      <vt:lpstr>Осмотр через 1-3 месяца после перенесённой травмы.</vt:lpstr>
      <vt:lpstr>Патогенез. </vt:lpstr>
      <vt:lpstr>Презентация PowerPoint</vt:lpstr>
      <vt:lpstr>Презентация PowerPoint</vt:lpstr>
      <vt:lpstr>Диагностика.</vt:lpstr>
      <vt:lpstr>Консервативное лечение.</vt:lpstr>
      <vt:lpstr>Консервативное лечение.</vt:lpstr>
      <vt:lpstr>Консервативное лечение.</vt:lpstr>
      <vt:lpstr>Оперативное лечение.</vt:lpstr>
      <vt:lpstr>Хирургические доступы.</vt:lpstr>
      <vt:lpstr>Методики.</vt:lpstr>
      <vt:lpstr>Используемые трансплантанты.</vt:lpstr>
      <vt:lpstr>Закрытая методика.</vt:lpstr>
      <vt:lpstr>Открытая методика.</vt:lpstr>
      <vt:lpstr>Паллиативная операция Ю.А. Устьянцева, 1994 г.</vt:lpstr>
      <vt:lpstr>R.W. Kridel и соавт., 1986 г.</vt:lpstr>
      <vt:lpstr>R. Meyer, 1994 год.</vt:lpstr>
      <vt:lpstr>К.В. Молоков, 2007 г.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Перфорации перегородки носа.</dc:title>
  <dc:creator>Виктория</dc:creator>
  <cp:lastModifiedBy>Виктория</cp:lastModifiedBy>
  <cp:revision>25</cp:revision>
  <dcterms:created xsi:type="dcterms:W3CDTF">2018-10-22T09:56:08Z</dcterms:created>
  <dcterms:modified xsi:type="dcterms:W3CDTF">2018-10-22T14:03:39Z</dcterms:modified>
</cp:coreProperties>
</file>