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1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0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7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1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8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6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2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2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A07F-2EF2-4745-8F52-5D2338F75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4867-28B2-4253-955A-F8FCCEE26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6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76196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высшего образования «Красноярский государственный медицинский университет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2805" y="1993331"/>
            <a:ext cx="10294961" cy="35357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Приемка товаров в аптечных организациях.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аптеки и ее структурных подразделений по специальности 33.02.01 Фармация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34067" y="4826531"/>
            <a:ext cx="391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Калинина А. 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Тельных М. 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903" y="6346209"/>
            <a:ext cx="240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5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приемки товара в аптеке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документов.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Проверяющие осматривают сопроводительные бумаги на предмет правильности их заполнения поставщиком, а также сверяют декларации с реестрами, чтобы убедиться в высоком качестве. Кроме того, задача приемщиков состоит в том, чтобы, просмотрев накладные, учесть условия последующего хранения изделий.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97" y="3724695"/>
            <a:ext cx="4603703" cy="2587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5623" y="6311900"/>
            <a:ext cx="101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2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0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приемки товара в аптеке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71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Описание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контроль лекарственных препаратов в аптеке включает также осмотр внешнего вида поступающей продукции, оценивание цвета и запаха медикаментов. При этом члены комиссии имеют право изучить любую упаковку или несколько, чтобы убедиться в качестве. Обнаружение недостатка служит поводом к помещению изделия в карантинную зону и составлению претензий.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816" y="3780431"/>
            <a:ext cx="4034984" cy="2692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6395" y="6472522"/>
            <a:ext cx="99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6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приемки товара в аптеке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Упаковка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за приемку сотрудники убеждаются в том, что заводская тара не повреждена, она соответствует установленным требованиям для этой формы медикамента и нет признаков фальсификата. Если обнаруживаются следы порчи, такой объект также помещается в карантинную зону, чтобы затем осуществить возврат поставщику.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49" y="3733942"/>
            <a:ext cx="4027051" cy="2680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0361" y="6414448"/>
            <a:ext cx="99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8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4182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приемки товара в аптеке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974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Маркировка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проверка качества товаров аптечного ассортимента проводится по установленным законодательством требованиям. Маркируется не только первичная, но и вторичная упаковочная тара. С внедрением новых правил перед членами комиссии стоит также задача регистрации штрих-кода с каждого изделия в национальной системе цифровой маркировки.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14" y="3825414"/>
            <a:ext cx="4614386" cy="2594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6694" y="6420195"/>
            <a:ext cx="99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1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 количеству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по количеству товаров, поставленных в закрытой таре, обеспечивающей их сохранность, осуществляется по массе брутто и (или) количеству грузовых мест на соответствие данным о массе брутто и количестве грузовых мест, указанным в договоре и (или) в транспортных и сопроводительных документах.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по количеству товаров, поступивших без тары, в открытой или поврежденной таре, осуществляется по массе нетто и количеству товарных единиц.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определение массы нетто путем вычитания массы тары из массы брутто по данным, указанным в сопроводительных и транспортных документах, без проверки фактической массы брутто и массы тары.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4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 качеству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товаров по качеству предусматривает их проверку на соответствие требованиям в отношении качества товаров, установленным договором, техническими нормативными правовыми актами.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проверяется тара и упаковка, маркировка на таре (упаковке) и товарах (при необходимости), выполнение иных условий, направленных на обеспечение сохранности и целостности товаров, на соответствие требованиям, установленным техническими нормативными правовыми актами и (или) другими обязательными правилами упаковки, маркировки, хранения и перевозки данных товаров. В процессе приемки товаров по качеству также проверяется их комплектность.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1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приемки ЖНВЛП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0783"/>
            <a:ext cx="10515600" cy="435133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проверка в этом случае не отличается от процедуры получения всех медикаментов, но особое внимание члены комиссии должны уделить ценам. Они указываются в протоколе согласования. Если обнаруживаются несоответствия установленным нормам или расхождения с сопроводительной документацией, сведения об этом вносятся в журнал приема. При необходимости составляется акт, в котором подробно фиксируются неточности.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30" y="4001294"/>
            <a:ext cx="4402378" cy="2568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8094" y="6488668"/>
            <a:ext cx="101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3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термолабильных препаратов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работники аптеки осуществляют прием термолабильных лекарственных препаратов – в течение 10 минут они должны, согласно правилам, перегрузить их в холодильное оборудование в аптеке.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178" y="3083576"/>
            <a:ext cx="4854622" cy="3228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692" y="6311900"/>
            <a:ext cx="108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6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212" y="2357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5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 товара.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комиссии.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Сопроводительные документы.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товарной накладной.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счет-фактуры.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приемки товара в аптеке.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 количеству.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 качеству.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4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 товара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5101" cy="435133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процедуры получения, распаковки, предварительного осмотра поступающих лекарств в каждой аптеке должно быть предусмотрено специальное помещение. Внутри него располагается дополнительное карантинное помещение, куда могут поместить продукцию, вызвавшую подозрения. Здесь она хранится до момента отправки образцов в лабораторию, чтобы пройти полноценную проверку на предмет качества и соответствия всем стандартам и требованиям.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оборудована: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толами;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поддонами.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7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59998"/>
            <a:ext cx="4457838" cy="54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30" y="859998"/>
            <a:ext cx="4380789" cy="5431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0794" y="6291618"/>
            <a:ext cx="101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67399" y="6291618"/>
            <a:ext cx="101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3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45" y="446810"/>
            <a:ext cx="4256671" cy="5675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83" y="1624837"/>
            <a:ext cx="5996713" cy="4497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8467" y="6223379"/>
            <a:ext cx="99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8154" y="6223379"/>
            <a:ext cx="99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4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азначение комиссии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2670"/>
            <a:ext cx="10515600" cy="435133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шагом в реализации проверки всегда становится создание ответственной группы руководителем аптечного пункта. В ее состав должны входить только сотрудники, знакомые с нормативными актами и разбирающиеся в ассортименте, в том числе в требованиях, которые предъявляются к каждому средству.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2557" y="6311900"/>
            <a:ext cx="101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96" y="3656059"/>
            <a:ext cx="4478171" cy="26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1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Сопроводительные документы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лекарственное средство сопровождается установленной документацией, которая остается в распоряжении работников торговой точки и может быть предоставлена потребителям по первому требованию. Список включает в себя: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купли-продажи, подписанный поставщиком.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Товарно-транспортную накладную.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и счета-фактуры.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лицензий, разрешающих вести фармацевтическую деятельность.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группы медикаментов, такие как иммунобиологические или ЖНВПЛП, дополнительно сопровождаются паспортами качества и протоколом согласования ценовой политики.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0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5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товарной накладной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918" y="1279714"/>
            <a:ext cx="7444164" cy="52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2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счет - фактуры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803" y="1077757"/>
            <a:ext cx="7816187" cy="54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6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816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 Фармацевтический колледж</vt:lpstr>
      <vt:lpstr>Содержание.</vt:lpstr>
      <vt:lpstr>Зона приемки товара</vt:lpstr>
      <vt:lpstr>Презентация PowerPoint</vt:lpstr>
      <vt:lpstr>Презентация PowerPoint</vt:lpstr>
      <vt:lpstr>Назначение комиссии </vt:lpstr>
      <vt:lpstr>Сопроводительные документы</vt:lpstr>
      <vt:lpstr>Образец товарной накладной </vt:lpstr>
      <vt:lpstr>Образец счет - фактуры</vt:lpstr>
      <vt:lpstr>Этапы приемки товара в аптеке</vt:lpstr>
      <vt:lpstr>Этапы приемки товара в аптеке</vt:lpstr>
      <vt:lpstr>Этапы приемки товара в аптеке</vt:lpstr>
      <vt:lpstr>Этапы приемки товара в аптеке</vt:lpstr>
      <vt:lpstr>Прием по количеству</vt:lpstr>
      <vt:lpstr>Прием по качеству</vt:lpstr>
      <vt:lpstr>Условия приемки ЖНВЛП</vt:lpstr>
      <vt:lpstr>Прием термолабильных препаратов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 Фармацевтический колледж</dc:title>
  <dc:creator>Учетная запись Майкрософт</dc:creator>
  <cp:lastModifiedBy>Учетная запись Майкрософт</cp:lastModifiedBy>
  <cp:revision>27</cp:revision>
  <dcterms:created xsi:type="dcterms:W3CDTF">2022-07-04T11:17:49Z</dcterms:created>
  <dcterms:modified xsi:type="dcterms:W3CDTF">2022-07-04T13:21:02Z</dcterms:modified>
</cp:coreProperties>
</file>