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61" r:id="rId5"/>
    <p:sldId id="263" r:id="rId6"/>
    <p:sldId id="266" r:id="rId7"/>
    <p:sldId id="297" r:id="rId8"/>
    <p:sldId id="271" r:id="rId9"/>
    <p:sldId id="275" r:id="rId10"/>
    <p:sldId id="280" r:id="rId11"/>
    <p:sldId id="282" r:id="rId12"/>
    <p:sldId id="293" r:id="rId13"/>
    <p:sldId id="298" r:id="rId14"/>
    <p:sldId id="301" r:id="rId15"/>
    <p:sldId id="302" r:id="rId16"/>
    <p:sldId id="299" r:id="rId17"/>
    <p:sldId id="285" r:id="rId18"/>
    <p:sldId id="287" r:id="rId19"/>
    <p:sldId id="289" r:id="rId20"/>
    <p:sldId id="291" r:id="rId21"/>
    <p:sldId id="292" r:id="rId2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4A1B"/>
    <a:srgbClr val="F4A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 autoAdjust="0"/>
    <p:restoredTop sz="94660"/>
  </p:normalViewPr>
  <p:slideViewPr>
    <p:cSldViewPr>
      <p:cViewPr varScale="1">
        <p:scale>
          <a:sx n="83" d="100"/>
          <a:sy n="83" d="100"/>
        </p:scale>
        <p:origin x="135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36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30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79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1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4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60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0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38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46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bg1"/>
            </a:gs>
            <a:gs pos="51000">
              <a:schemeClr val="accent1">
                <a:lumMod val="60000"/>
                <a:lumOff val="40000"/>
              </a:schemeClr>
            </a:gs>
            <a:gs pos="71000">
              <a:srgbClr val="F54A1B">
                <a:alpha val="4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2DD8B-BE79-4DF8-B704-AD0C5B049F44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84018-D7C6-4A25-85D0-046DE4FEB6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6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5164" y="2234608"/>
            <a:ext cx="8305800" cy="1512168"/>
          </a:xfrm>
        </p:spPr>
        <p:txBody>
          <a:bodyPr>
            <a:normAutofit fontScale="90000"/>
          </a:bodyPr>
          <a:lstStyle/>
          <a:p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развития сестринского дела»</a:t>
            </a:r>
            <a:endParaRPr lang="ru-RU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4913734"/>
            <a:ext cx="4464496" cy="1083943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преподаватель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Битковская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Венера Геннадьевна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308" y="3791081"/>
            <a:ext cx="2698626" cy="276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218244"/>
            <a:ext cx="8518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«Красноярский государственный медицинский университет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профессора В.Ф.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40898"/>
            <a:ext cx="2088232" cy="139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7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73627"/>
            <a:ext cx="3888432" cy="36874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Учредительницей и покровительницей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Покровской общины стала великая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княгиня Александра Петровна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Александры Петровны создали первую в России Свято-Троицкую общину сестер милосердия, попечителем которой на протяжении многих лет являлся ее отец, а мать, пожертвовав на нее все денежные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много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трудилась в ней как простая сестра милосердия.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6" y="332656"/>
            <a:ext cx="5025964" cy="23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1"/>
          <p:cNvSpPr txBox="1">
            <a:spLocks/>
          </p:cNvSpPr>
          <p:nvPr/>
        </p:nvSpPr>
        <p:spPr>
          <a:xfrm>
            <a:off x="5004048" y="4167805"/>
            <a:ext cx="3672408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1863 году княгиня Голицина организует приют иногородних монахинь с больницей  и общиной сестер милосердия под названием общины Марии Магдалины.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6" y="3645024"/>
            <a:ext cx="4508138" cy="284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3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54" y="116632"/>
            <a:ext cx="6578470" cy="1296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1866 году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княгиня Наталья Борисовна Шаховская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общину сестер милосердия «Утоли моя печали» при тюремной больнице .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Главной задачей общины была подготовка квалифицированных медицинских сестер.</a:t>
            </a:r>
          </a:p>
          <a:p>
            <a:pPr marL="0" indent="0" algn="just">
              <a:buNone/>
            </a:pP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4" y="1122789"/>
            <a:ext cx="4752528" cy="344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1"/>
          <p:cNvSpPr txBox="1">
            <a:spLocks/>
          </p:cNvSpPr>
          <p:nvPr/>
        </p:nvSpPr>
        <p:spPr>
          <a:xfrm>
            <a:off x="19239" y="4591913"/>
            <a:ext cx="5340812" cy="2172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открыт сиротский приют для девочек, психиатрическая и общая больницы, начала функционировать бесплатная амбулатория.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воспитанные, аккуратно одетые, корректные, чуткие внимательные сестры милосердия вносили в больничный быт особый морально – психологический климат, вселяли в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спокойствие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уверенность. 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09423" y="1691917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94417"/>
            <a:ext cx="2241915" cy="319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447638"/>
            <a:ext cx="2448272" cy="331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3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07429"/>
            <a:ext cx="8964488" cy="80129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Марфо-Мариинская обитель милосердия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община сестёр милосердия, по своему уставу приближающаяся к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монастырю.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Располагается в Москве на улице Большой Ордынке. Основана великой княгиней Елизаветой Фёдоровной в 1909 году.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/>
          <a:stretch/>
        </p:blipFill>
        <p:spPr bwMode="auto">
          <a:xfrm>
            <a:off x="7414" y="825270"/>
            <a:ext cx="3372472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2625"/>
            <a:ext cx="2664296" cy="273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"/>
          <a:stretch/>
        </p:blipFill>
        <p:spPr bwMode="auto">
          <a:xfrm>
            <a:off x="3791909" y="825271"/>
            <a:ext cx="2045064" cy="274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3248"/>
            <a:ext cx="4002028" cy="26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61913" y="4057414"/>
            <a:ext cx="4752528" cy="23042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 smtClean="0"/>
              <a:t>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Сестры милосердия уговаривали семьи, которые не могли дать детям нормальное воспитание, отдать детей в приют, где им давали образование, хороший уход и профессию. В обители были созданы больница, отличная амбулатория, аптека, где часть лекарств выдавалась бесплатно, приют, бесплатная столовая и еще множество учреждений.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97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48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мая 1867 года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 Александр II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утвердил Устав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"Общества попечения о раненых и больных воинах"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стало датой основания Общества, которое в 1879 году было переименовано в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 общество Красного Креста (РОКК)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Оно находилось под покровительством Императрицы Марии Александровны. Россия была одной из первых стран в мире, где было создано общество Красного Креста.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лет существования РОКК развивало свою деятельность как внутри страны, так и за её пределами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147957"/>
            <a:ext cx="52319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Отряды общества работали на полях сражений в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франко-прусской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(1870-1871),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греко-турецкой (1897),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русско-японской (1904-1905),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мировой и других войн и конфликтов.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img1.liveinternet.ru/images/attach/b/3/41/632/41632963_1238138929_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3098" r="4541" b="2403"/>
          <a:stretch/>
        </p:blipFill>
        <p:spPr bwMode="auto">
          <a:xfrm>
            <a:off x="5707104" y="1844824"/>
            <a:ext cx="324036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harity.lfond.spb.ru/krest/img/big/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0085"/>
            <a:ext cx="4596914" cy="29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29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5878" y="0"/>
            <a:ext cx="6258121" cy="3930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РОКК помогало раненым воинам и в мирной жизни. Они получали бесплатное лечение, для увечных воинов открывались инвалидные дома, а для семей погибших – детские приюты, вдовьи дома, училища для сирот. Также деятельность РОКК была направлена на помощь населению, пострадавшему от стихийных бедствий, пожаров, голода и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эпидемий. К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концу 19 века РОКК представляло собой разветвленную структуру с широкой сетью местных учреждений в губернских и уездных городах. На свои средства РОКК открывало постоянные больницы, бесплатные столовые, ночлежки и приюты. Источниками финансирования являлись пожертвования частных лиц, проценты с ценных бумаг и различные сборы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forum.chuguev.net/uploads/post-25-11522164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796"/>
            <a:ext cx="2706366" cy="37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charity.lfond.spb.ru/krest/img/big/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2" y="3860632"/>
            <a:ext cx="3804680" cy="28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955861" y="4247624"/>
            <a:ext cx="5169418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Революции 1917 года гуманные традиции и ценный опыт РОКК были приняты новой организацией Советским Красным Крестом и получили широкое развитие в его деятельности. В 1934 году Советский Красный Крест был принят в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Международную Лигу Обществ Красного Креста и Красного Полумесяца.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9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116632"/>
            <a:ext cx="4824536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годы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Красным Крестом было подготовлено и направлено на фронт большое количество медсестер, дружинниц и санитаров. Они оказывали помощь раненым на полях сражений, работали в госпиталях, обслуживали санитарный транспорт, организовывали систему донорства и т.д. 18 воспитанниц Красного Креста были удостоены звания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Героя Советского Союза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562" y="3175098"/>
            <a:ext cx="4004390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послевоенное время Советский Красный Крест, как и прежде, помогал народам зарубежных стран в ликвидации опасных инфекционных заболеваний и в развитии здравоохранения. Санитарные отряды работали на ликвидации эпидемий в Маньчжурии, Польше, КНДР. Были открыты больницы в Иране, Эфиопии, Алжире, Северной Корее.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" y="294614"/>
            <a:ext cx="4029863" cy="27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t="8174" r="9281"/>
          <a:stretch/>
        </p:blipFill>
        <p:spPr>
          <a:xfrm>
            <a:off x="4181924" y="3200053"/>
            <a:ext cx="4740592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8847"/>
            <a:ext cx="8496944" cy="3454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1960-х годах для оказания медико-социальной помощи одиноким больным, ветеранам войны и труда на дому комитеты Общества создали службу патронажных медицинских сестер. При Аварии на Чернобыльской АЭС комитеты Общества проводили разъяснительную работу среди населения, оказывали помощь пострадавшим, отправляли в зараженные районы экологически чистые продукты.</a:t>
            </a:r>
            <a:endParaRPr lang="ru-R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1992 году, в связи с распадом СССР, был принят документ "О ликвидации Советского Красного Креста". Его правопреемником стало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Российское общество Красного Креста (РОКК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Сегодня РОКК – это общественная благотворительная организация, которая является участником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международного Движения Красного Креста и Красного Полумесяца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 всю свою деятельность направляет на оказание помощи нуждающимся в ней людям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5460" y="335699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изменений в сестринском деле показывает, что с 1945 г. по 1986 г. основное внимание уделялось реформированию образования. На деятельности практических сестёр это никоим образом не сказывалось. Определенный ещё в 1927 г. их профессиональный и социальный статус в основном сохраняется в российском здравоохранении и поныне.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"/>
          <a:stretch/>
        </p:blipFill>
        <p:spPr>
          <a:xfrm>
            <a:off x="142213" y="3391593"/>
            <a:ext cx="3828217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22" y="764704"/>
            <a:ext cx="8983331" cy="684312"/>
          </a:xfrm>
        </p:spPr>
        <p:txBody>
          <a:bodyPr>
            <a:no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Флоренс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Найтингейл - сестра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милосердия и общественный деятель Великобритании.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96752"/>
            <a:ext cx="3729498" cy="4680520"/>
          </a:xfrm>
          <a:prstGeom prst="rect">
            <a:avLst/>
          </a:prstGeom>
          <a:noFill/>
          <a:ln>
            <a:noFill/>
          </a:ln>
          <a:effectLst>
            <a:outerShdw blurRad="647700" dist="50800" dir="5400000" algn="ctr" rotWithShape="0">
              <a:srgbClr val="000000">
                <a:alpha val="1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199" y="152400"/>
            <a:ext cx="8531455" cy="684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сестринского дела в Европе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3916569" y="1491329"/>
            <a:ext cx="5174266" cy="46085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12 мая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1820 года во Флоренции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богатой аристократической семье, получила блестящее образование: знала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древнегреческий, латинский,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французский, немецкий и итальянский языки. Своё главное предназначение видела в избавлении людей от болезней и смерти. В 20 лет решила стать сестрой милосердия, но мечта её смогла осуществиться только через 13 лет, так как профессия медсестры в Англии пользовалась дурной славой. Родители и близкие были категорически против такого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решения. Преодолев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сопротивление семьи, Флоренс с разрешения матери уехала в 1851 году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общину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сестёр пастора Флендера, где получила сестринское образование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1854 года, в период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Крымской войны,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Флоренс вместе с 38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помощницами отправилась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полевые госпитали сначала в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Турцию,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затем в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233" y="5986154"/>
            <a:ext cx="8983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 проводила в жизнь принципы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санитарии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ухода, результате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чем за шесть месяцев смертность в лазаретах снизилась с 42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до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2,2 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59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t="9466" r="8193" b="22872"/>
          <a:stretch/>
        </p:blipFill>
        <p:spPr bwMode="auto">
          <a:xfrm>
            <a:off x="383081" y="58252"/>
            <a:ext cx="2482362" cy="258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3338" y="3062283"/>
            <a:ext cx="3282781" cy="1100074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«Сегодня Бог призвал меня на свою службу»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 февраля 1837, дневниковая запись)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3540" r="4288" b="4153"/>
          <a:stretch/>
        </p:blipFill>
        <p:spPr bwMode="auto">
          <a:xfrm>
            <a:off x="5877449" y="4241042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6244" r="4254" b="3881"/>
          <a:stretch/>
        </p:blipFill>
        <p:spPr bwMode="auto">
          <a:xfrm>
            <a:off x="5652120" y="12235"/>
            <a:ext cx="3042947" cy="26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465" y="2875862"/>
            <a:ext cx="4122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1883 году Найтингейл была награждена Королевским Красным крестом, а в 1907 — орденом «За заслуги».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260049"/>
            <a:ext cx="3707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Ф. Найтингейл назван психологический синдром (англ.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Florence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Nightingale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проявляющийся, когда врач или медсестра, ухаживающие за больным, начинают испытывать к нему чувства, которые могут перерасти в любовь. </a:t>
            </a:r>
          </a:p>
        </p:txBody>
      </p:sp>
    </p:spTree>
    <p:extLst>
      <p:ext uri="{BB962C8B-B14F-4D97-AF65-F5344CB8AC3E}">
        <p14:creationId xmlns:p14="http://schemas.microsoft.com/office/powerpoint/2010/main" val="11366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59977" y="79171"/>
            <a:ext cx="4583786" cy="28128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1912 году Лига Международного Красного Креста и Красного полумесяца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учредила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имени Флоренс Найтингейл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сих пор самую почётную и высшую награду для сестёр милосердия во всём мире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Награда присуждается медицинским сёстрам и братьям за исключительную преданность своему делу и храбрость при оказании помощи раненым и больным, как в военное, так и в мирное время.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5908" r="4482" b="3527"/>
          <a:stretch/>
        </p:blipFill>
        <p:spPr bwMode="auto">
          <a:xfrm>
            <a:off x="25225" y="105320"/>
            <a:ext cx="2202257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" b="3659"/>
          <a:stretch/>
        </p:blipFill>
        <p:spPr bwMode="auto">
          <a:xfrm>
            <a:off x="6876256" y="105320"/>
            <a:ext cx="214768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0"/>
          <a:stretch/>
        </p:blipFill>
        <p:spPr bwMode="auto">
          <a:xfrm>
            <a:off x="5334699" y="4290123"/>
            <a:ext cx="3710163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1870" y="4281166"/>
            <a:ext cx="35052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Лондоне действует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Флоренс Найтингейл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экспозициях которого представлены экспонаты, наглядно иллюстрирующие важные биографические и героические страницы жизни этой подвижницы.</a:t>
            </a: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603044" y="3029715"/>
            <a:ext cx="6273212" cy="748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мая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день рождения Флоренс Найтингейл, мир отмечает 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медицинской сестры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57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402963" y="1488746"/>
            <a:ext cx="4104456" cy="17517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1844 году в Петербурге была основана первая в России Свято – Троицкая община сестер милосердия по инициативе княгини Александры Николаевны и принцессы Терезии Оренбургской.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4" y="1196752"/>
            <a:ext cx="3444374" cy="252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2" b="-867"/>
          <a:stretch/>
        </p:blipFill>
        <p:spPr bwMode="auto">
          <a:xfrm>
            <a:off x="4041576" y="3901760"/>
            <a:ext cx="4922912" cy="26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8" y="3909532"/>
            <a:ext cx="3444375" cy="255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-17292" y="118791"/>
            <a:ext cx="9144000" cy="684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создания сестринских общин в России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199" y="647581"/>
            <a:ext cx="8229600" cy="5792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Свято – Троицкая община сестер милосердия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5047507"/>
            <a:ext cx="8640960" cy="129614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жизни и судьбе Флоренс Найтингейл снято несколько художественных и документальных фильмов. В 1951 году вышла на экраны британская историческая кинолента режиссёра Герберта Вилкокса «Леди с лампой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Найтингейл посвящены также фильмы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многих режиссёров.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7" y="2125478"/>
            <a:ext cx="2088085" cy="258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287" y="2132856"/>
            <a:ext cx="1815236" cy="258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r="3165"/>
          <a:stretch/>
        </p:blipFill>
        <p:spPr bwMode="auto">
          <a:xfrm>
            <a:off x="4892204" y="2132856"/>
            <a:ext cx="1872208" cy="258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94" y="2099254"/>
            <a:ext cx="1669469" cy="258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16632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факторов, мешавших развитию сестринского дела в мире, был социальный статус женщины. Флоренс Найтингейл внесла огромный вклад в обретение женщинами равноправия. Она впервые обратила внимание на значимость и особенности сестринского дела, которые определяют его специфику и выделение в самостоятельный вид профессиональной деятельности. По её инициативе в Лондоне в 1860 г. была открыта первая в мире светская школа для подготовки медсестёр.</a:t>
            </a:r>
          </a:p>
        </p:txBody>
      </p:sp>
    </p:spTree>
    <p:extLst>
      <p:ext uri="{BB962C8B-B14F-4D97-AF65-F5344CB8AC3E}">
        <p14:creationId xmlns:p14="http://schemas.microsoft.com/office/powerpoint/2010/main" val="26644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264696" cy="625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58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20162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общин состояла в оказании материальной и моральной помощи больным в госпиталях, деревенских приходах, заключенным в тюрьмах и бедным покинутым  детям. В общины принимались вдовы и девицы всех сословий в возрасте от 20 до 40 лет. Сестра милосердия должна была отличаться «набожностью, милосердием, целомудрием, опрятностью, скромностью, добротой, терпением и безусловным повиновением постановлениям».</a:t>
            </a:r>
          </a:p>
          <a:p>
            <a:pPr marL="0" indent="0" algn="ct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5400600" cy="306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26666"/>
            <a:ext cx="3954947" cy="258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3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67722"/>
            <a:ext cx="4536504" cy="30241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Крестовоздвиженская община</a:t>
            </a:r>
          </a:p>
          <a:p>
            <a:pPr marL="0" indent="0" algn="just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Княгиня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авловна учредила знаменитую Крестовоздвиженскую общину по инициативе Н.И. Пирогова.            Эта община предназначалась для оказания помощи раненым и больным в действующей армии.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4098032" cy="264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098032" cy="259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5475" r="14671"/>
          <a:stretch/>
        </p:blipFill>
        <p:spPr bwMode="auto">
          <a:xfrm>
            <a:off x="1403648" y="2852936"/>
            <a:ext cx="1728192" cy="245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5841" y="5447312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Жетон Крестовоздвиженской общины сестёр милосердия Красного Креста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7907" y="44624"/>
            <a:ext cx="8496944" cy="172819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Сестры милосердия во время Крымской войны положили историческое начало оказанию помощи раненым и больным на полях сражений. Женщины своим самоотверженным трудом и безупречным поведением заслужили уважение и признательность не только воинов, но и всего народа, вписав славную страницу в историю развития отечественного здравоохранения.</a:t>
            </a:r>
            <a:r>
              <a:rPr lang="ru-RU" sz="2000" dirty="0" smtClean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55216"/>
            <a:ext cx="403656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/>
          <a:stretch/>
        </p:blipFill>
        <p:spPr bwMode="auto">
          <a:xfrm>
            <a:off x="287907" y="4487701"/>
            <a:ext cx="3442681" cy="216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93127" y="4753231"/>
            <a:ext cx="51989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Н.И. Пирогов дал высокую оценку трудолюбию и самоотверженности, которое оказали сестры милосердия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 по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окончании крымской войны 68 сестер представили к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медалям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оборону Севастополя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5"/>
          <a:stretch/>
        </p:blipFill>
        <p:spPr bwMode="auto">
          <a:xfrm>
            <a:off x="5652120" y="1655216"/>
            <a:ext cx="2613169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0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04670" y="116632"/>
            <a:ext cx="6631826" cy="28695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Даша Севастопольская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(настоящее имя Дарья Лаврентьевна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Михайлова)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одна из первых военных сестёр милосердия, героиня обороны Севастополя в Крымскую войну 1853—1856 гг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Дарья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 стоит в ряду всемирно знаменитых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подвижниц. Во время обороны Севастополя Дарья Михайлова, не имеющая медицинского образования, в числе первых среди «севастопольских патриоток» оказывала помощь раненым и больным защитникам Севастополя. На свои средства она оборудовала первый походный перевязочный пункт. </a:t>
            </a:r>
          </a:p>
          <a:p>
            <a:pPr marL="0" indent="0" algn="ctr"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9" y="142266"/>
            <a:ext cx="2328161" cy="28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1"/>
          <p:cNvSpPr txBox="1">
            <a:spLocks/>
          </p:cNvSpPr>
          <p:nvPr/>
        </p:nvSpPr>
        <p:spPr>
          <a:xfrm>
            <a:off x="0" y="2986200"/>
            <a:ext cx="2835483" cy="2690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«Севастопольской»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ее окрестила народная молва, под этим именем она сохранилась в воспоминаниях участников войны. И только недавно, в Центральном военно-историческом архиве были найдены документы на имя Дарьи Лаврентьевны Михайловой.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6" t="13347" r="20389" b="5098"/>
          <a:stretch/>
        </p:blipFill>
        <p:spPr bwMode="auto">
          <a:xfrm>
            <a:off x="6156176" y="3010405"/>
            <a:ext cx="2880320" cy="293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2950"/>
          <a:stretch/>
        </p:blipFill>
        <p:spPr bwMode="auto">
          <a:xfrm>
            <a:off x="4006619" y="4472978"/>
            <a:ext cx="2108642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t="14418" r="4859" b="4707"/>
          <a:stretch/>
        </p:blipFill>
        <p:spPr bwMode="auto">
          <a:xfrm>
            <a:off x="2835486" y="2960566"/>
            <a:ext cx="2225454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1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111527" cy="414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74" y="2564904"/>
            <a:ext cx="2775052" cy="414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26153" r="14321" b="4547"/>
          <a:stretch/>
        </p:blipFill>
        <p:spPr bwMode="auto">
          <a:xfrm>
            <a:off x="1043608" y="332656"/>
            <a:ext cx="259228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25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4991"/>
            <a:ext cx="8712968" cy="11717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 отличившиеся сестры  милосердия Крестовозвиженской общины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97228" y="1319662"/>
            <a:ext cx="61392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Михайловна Бакунина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знаменитая сестра милосердия, героиня двух войн XIX века.</a:t>
            </a:r>
          </a:p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хирург Н. И. Пирогов, говоря о неоспоримом вкладе в мировую историю русских сестер милосердия, к наиболее выдающимся среди них справедливо относил Екатерину Бакунину, чьи корни тесно связаны с тверской землёй.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" t="6186" r="6516" b="9268"/>
          <a:stretch/>
        </p:blipFill>
        <p:spPr bwMode="auto">
          <a:xfrm>
            <a:off x="325226" y="1192367"/>
            <a:ext cx="244827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1251452" y="4257138"/>
            <a:ext cx="4330824" cy="105493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Александровна Хитрово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начальница Сердобольной общины сестёр и Крестовоздвиженской общины сестёр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милосердия.</a:t>
            </a:r>
          </a:p>
          <a:p>
            <a:pPr marL="0" indent="0" algn="just">
              <a:buNone/>
            </a:pP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8" t="19570" r="15721" b="8388"/>
          <a:stretch/>
        </p:blipFill>
        <p:spPr bwMode="auto">
          <a:xfrm>
            <a:off x="6084168" y="3162225"/>
            <a:ext cx="2376264" cy="347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1452" y="5400461"/>
            <a:ext cx="4330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сестер милосердия получило широкий отклик в сердцах русских людей.</a:t>
            </a:r>
          </a:p>
        </p:txBody>
      </p:sp>
    </p:spTree>
    <p:extLst>
      <p:ext uri="{BB962C8B-B14F-4D97-AF65-F5344CB8AC3E}">
        <p14:creationId xmlns:p14="http://schemas.microsoft.com/office/powerpoint/2010/main" val="317134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639852"/>
            <a:ext cx="3856761" cy="28611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первом отчете, представленном Общиной, говорится, что она начала действовать 1 ноября 1859 года, «получив, согласно утвержденному уставу, надлежащее свое устройство к концу 1860 года».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639852"/>
            <a:ext cx="480053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5593" y="116632"/>
            <a:ext cx="3856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Покровская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община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40" y="2276872"/>
            <a:ext cx="3028080" cy="44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1"/>
          <p:cNvSpPr txBox="1">
            <a:spLocks/>
          </p:cNvSpPr>
          <p:nvPr/>
        </p:nvSpPr>
        <p:spPr>
          <a:xfrm>
            <a:off x="4343974" y="4005064"/>
            <a:ext cx="4536504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«устройством» имелось ввиду окончание постройки больничного здания с приемным покоем и укомплектование штата Общины.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полная летопись Общины пока не найдена ни в библиотеках, ни в архивах. 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975</TotalTime>
  <Words>1722</Words>
  <Application>Microsoft Office PowerPoint</Application>
  <PresentationFormat>Экран (4:3)</PresentationFormat>
  <Paragraphs>62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«История развития сестринского дела»</vt:lpstr>
      <vt:lpstr>1. Свято – Троицкая община сестер милосердия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Особо отличившиеся сестры  милосердия Крестовозвиженской общины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Флоренс Найтингейл - сестра милосердия и общественный деятель Великобритании. </vt:lpstr>
      <vt:lpstr>«Сегодня Бог призвал меня на свою службу»  (7 февраля 1837, дневниковая запись)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развития сестринского дела</dc:title>
  <dc:creator>Valeriya Kolodizenko</dc:creator>
  <cp:lastModifiedBy>79832089713</cp:lastModifiedBy>
  <cp:revision>56</cp:revision>
  <cp:lastPrinted>2017-09-10T11:59:27Z</cp:lastPrinted>
  <dcterms:created xsi:type="dcterms:W3CDTF">2013-08-28T12:58:12Z</dcterms:created>
  <dcterms:modified xsi:type="dcterms:W3CDTF">2021-08-31T08:17:11Z</dcterms:modified>
</cp:coreProperties>
</file>