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66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89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845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211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656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897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03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933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752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424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831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734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emf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EF1AA-8B9F-4D85-9DDD-6A6CFC97AD6F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863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emf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 /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130425"/>
            <a:ext cx="7848872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sz="4800" dirty="0">
                <a:latin typeface="Arial Black" panose="020B0A04020102020204" pitchFamily="34" charset="0"/>
              </a:rPr>
              <a:t>Страховые организации Красноярского края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3933056"/>
            <a:ext cx="3528392" cy="17526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i="1" dirty="0">
                <a:solidFill>
                  <a:schemeClr val="tx1"/>
                </a:solidFill>
                <a:latin typeface="Arial Narrow" panose="020B0606020202030204" pitchFamily="34" charset="0"/>
              </a:rPr>
              <a:t>Студент Федосова Екатерина Константиновна</a:t>
            </a:r>
          </a:p>
          <a:p>
            <a:pPr algn="l"/>
            <a:r>
              <a:rPr lang="ru-RU" i="1" dirty="0">
                <a:solidFill>
                  <a:schemeClr val="tx1"/>
                </a:solidFill>
                <a:latin typeface="Arial Narrow" panose="020B0606020202030204" pitchFamily="34" charset="0"/>
              </a:rPr>
              <a:t>Группа 104</a:t>
            </a:r>
          </a:p>
          <a:p>
            <a:pPr algn="l"/>
            <a:r>
              <a:rPr lang="ru-RU" i="1" dirty="0">
                <a:solidFill>
                  <a:schemeClr val="tx1"/>
                </a:solidFill>
                <a:latin typeface="Arial Narrow" panose="020B0606020202030204" pitchFamily="34" charset="0"/>
              </a:rPr>
              <a:t>Отделение Фармация</a:t>
            </a:r>
          </a:p>
        </p:txBody>
      </p:sp>
      <p:pic>
        <p:nvPicPr>
          <p:cNvPr id="1026" name="Picture 2" descr="F:\!_hw\!КрасГМУ\ПРЕЗЕНТАЦИЯ v2.0\Pppres\Лого_титул_п01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63448"/>
            <a:ext cx="3454400" cy="93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563888" y="6021288"/>
            <a:ext cx="2304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Красноярск</a:t>
            </a:r>
          </a:p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2023 г.</a:t>
            </a:r>
          </a:p>
        </p:txBody>
      </p:sp>
    </p:spTree>
    <p:extLst>
      <p:ext uri="{BB962C8B-B14F-4D97-AF65-F5344CB8AC3E}">
        <p14:creationId xmlns:p14="http://schemas.microsoft.com/office/powerpoint/2010/main" val="99581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859216" cy="792088"/>
          </a:xfrm>
        </p:spPr>
        <p:txBody>
          <a:bodyPr>
            <a:normAutofit/>
          </a:bodyPr>
          <a:lstStyle/>
          <a:p>
            <a:pPr algn="l"/>
            <a:r>
              <a:rPr lang="ru-RU" dirty="0">
                <a:latin typeface="Arial Black" panose="020B0A04020102020204" pitchFamily="34" charset="0"/>
              </a:rPr>
              <a:t>Страховая компания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855186" y="4293096"/>
            <a:ext cx="3995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Это способ уменьшения риска путём гарантирования возмещения потенциальных убытков пострадавшему. </a:t>
            </a:r>
          </a:p>
        </p:txBody>
      </p:sp>
      <p:pic>
        <p:nvPicPr>
          <p:cNvPr id="1026" name="Picture 2" descr="F:\!_hw\!КрасГМУ\ПРЕЗЕНТАЦИЯ v2.0\Элементы\Лого_слайд_п01 им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073" y="188640"/>
            <a:ext cx="1908175" cy="59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5">
            <a:extLst>
              <a:ext uri="{FF2B5EF4-FFF2-40B4-BE49-F238E27FC236}">
                <a16:creationId xmlns:a16="http://schemas.microsoft.com/office/drawing/2014/main" id="{E639AEDC-7685-585B-57BC-66704BF74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Arial" panose="020B0604020202020204" pitchFamily="34" charset="0"/>
                <a:ea typeface="Eras Bold ITC" panose="02000000000000000000" pitchFamily="2" charset="0"/>
                <a:cs typeface="Arial" panose="020B0604020202020204" pitchFamily="34" charset="0"/>
              </a:rPr>
              <a:t>Страховая компания — исторически определённая общественная форма функционирования страхового фонда, представляет собой обособленную структуру, осуществляющую заключение договоров страхования и их обслуживание.</a:t>
            </a:r>
          </a:p>
        </p:txBody>
      </p:sp>
      <p:pic>
        <p:nvPicPr>
          <p:cNvPr id="3" name="Рисунок 4">
            <a:extLst>
              <a:ext uri="{FF2B5EF4-FFF2-40B4-BE49-F238E27FC236}">
                <a16:creationId xmlns:a16="http://schemas.microsoft.com/office/drawing/2014/main" id="{C09ABD34-95B7-C1F6-8EC2-2923EB60D2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689" y="3863181"/>
            <a:ext cx="3109008" cy="2979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481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EAC793-C5C4-318B-A039-5D2B6EC07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Иерархическая диаграмма субъектов страхового рынка. Страховая компания</a:t>
            </a:r>
          </a:p>
        </p:txBody>
      </p:sp>
      <p:pic>
        <p:nvPicPr>
          <p:cNvPr id="7" name="Рисунок 7">
            <a:extLst>
              <a:ext uri="{FF2B5EF4-FFF2-40B4-BE49-F238E27FC236}">
                <a16:creationId xmlns:a16="http://schemas.microsoft.com/office/drawing/2014/main" id="{EB11CD57-8F0E-5C6D-1B28-93B029717B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0" y="1639094"/>
            <a:ext cx="6667500" cy="4448175"/>
          </a:xfrm>
        </p:spPr>
      </p:pic>
    </p:spTree>
    <p:extLst>
      <p:ext uri="{BB962C8B-B14F-4D97-AF65-F5344CB8AC3E}">
        <p14:creationId xmlns:p14="http://schemas.microsoft.com/office/powerpoint/2010/main" val="2900214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EDAE79-BAFE-8F61-0030-C94016356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Критерии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1CAA29-C052-0018-6FAC-AD0C9442A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0923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ru-RU" i="0" dirty="0">
                <a:effectLst/>
                <a:latin typeface="Source Sans Pro" panose="02000000000000000000" pitchFamily="2" charset="0"/>
              </a:rPr>
              <a:t>Для оценки деятельности страховых компаний используются несколько критериев:</a:t>
            </a:r>
          </a:p>
          <a:p>
            <a:pPr fontAlgn="base"/>
            <a:r>
              <a:rPr lang="ru-RU" i="0" dirty="0">
                <a:effectLst/>
                <a:latin typeface="Source Sans Pro" panose="02000000000000000000" pitchFamily="2" charset="0"/>
              </a:rPr>
              <a:t>надежность компании – общая рейтинг компании;</a:t>
            </a:r>
          </a:p>
          <a:p>
            <a:pPr fontAlgn="base"/>
            <a:r>
              <a:rPr lang="ru-RU" i="0" dirty="0">
                <a:effectLst/>
                <a:latin typeface="Source Sans Pro" panose="02000000000000000000" pitchFamily="2" charset="0"/>
              </a:rPr>
              <a:t>уровень выплат – отношение собранных страховых премий к выплатам по всем страховым случаям;</a:t>
            </a:r>
          </a:p>
          <a:p>
            <a:pPr fontAlgn="base"/>
            <a:r>
              <a:rPr lang="ru-RU" i="0" dirty="0">
                <a:effectLst/>
                <a:latin typeface="Source Sans Pro" panose="02000000000000000000" pitchFamily="2" charset="0"/>
              </a:rPr>
              <a:t>судебные иски – показывает как часто страховая компания участвует в судебных разбирательствах по отношению к количеству заявленных страховых случаев.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6680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95EA56-68CF-24AC-4A0C-880E63523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768" y="0"/>
            <a:ext cx="7783243" cy="145472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Крупные и надёжные страховщики Красноярского края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2D4C6D-0D5A-63DF-E1F5-6B95E6CDC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768" y="1337265"/>
            <a:ext cx="8264841" cy="57285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К числу крупнейших и надежных страховщиков Красноярска относятся:
СОГАЗ
ВСК (Всероссийский союз страховщиков)
Росгосстрах
Альфа-Страхование
Ингосстрах
РЕСО-Гарантия
Эти компании работают на страховом рынке десятилетиями, имеют безупречную репутацию, высокие рейтинги надежности и обширную филиальную сеть по всей России, в том числе в Красноярске.
Обратите внимание, в частности, на «СОГАЗ» и «ВСК». Это крупнейшие страховые бренды в регионе с самой развитой филиальной сетью и широким спектром услуг.</a:t>
            </a:r>
          </a:p>
        </p:txBody>
      </p:sp>
    </p:spTree>
    <p:extLst>
      <p:ext uri="{BB962C8B-B14F-4D97-AF65-F5344CB8AC3E}">
        <p14:creationId xmlns:p14="http://schemas.microsoft.com/office/powerpoint/2010/main" val="3177329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AEDCFA-D39F-7D7F-7F12-E7E98349E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Подробнее о крупнейших страховых компаниях</a:t>
            </a:r>
            <a:r>
              <a:rPr lang="ru-RU" dirty="0"/>
              <a:t>  </a:t>
            </a:r>
            <a:r>
              <a:rPr lang="ru-RU" b="1" dirty="0"/>
              <a:t>Красноярска</a:t>
            </a:r>
            <a:r>
              <a:rPr lang="ru-RU" dirty="0"/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43F23D-4006-DD59-C7A3-DF4D485BC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6280" y="1143000"/>
            <a:ext cx="8229600" cy="54653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sz="7400" b="1" i="0" dirty="0">
                <a:solidFill>
                  <a:srgbClr val="000000"/>
                </a:solidFill>
                <a:effectLst/>
                <a:latin typeface="Helvetica Neue"/>
              </a:rPr>
              <a:t>СОГАЗ</a:t>
            </a:r>
          </a:p>
          <a:p>
            <a:pPr marL="0" indent="0">
              <a:buNone/>
            </a:pPr>
            <a:r>
              <a:rPr lang="ru-RU" sz="7400" b="0" i="0" dirty="0">
                <a:solidFill>
                  <a:srgbClr val="000000"/>
                </a:solidFill>
                <a:effectLst/>
                <a:latin typeface="Helvetica Neue"/>
              </a:rPr>
              <a:t> "СОГАЗ" работает в Красноярске с 1993 года и является безусловным лидером по объемам страховых премий в регионе. Компания предлагает полный спектр услуг как для физических, так и для юридических лиц.</a:t>
            </a:r>
          </a:p>
          <a:p>
            <a:pPr marL="0" indent="0">
              <a:buNone/>
            </a:pPr>
            <a:r>
              <a:rPr lang="ru-RU" sz="7400" b="0" i="0" dirty="0">
                <a:solidFill>
                  <a:srgbClr val="000000"/>
                </a:solidFill>
                <a:effectLst/>
                <a:latin typeface="Helvetica Neue"/>
              </a:rPr>
              <a:t>"СОГАЗ" славится высоким качеством урегулирования убытков и быстрыми выплатами. Компания регулярно подтверждает рейтинг надежности на уровне А++ от ведущих российских агентств.</a:t>
            </a:r>
          </a:p>
          <a:p>
            <a:endParaRPr lang="ru-RU" sz="7400" b="0" i="0" dirty="0">
              <a:solidFill>
                <a:srgbClr val="000000"/>
              </a:solidFill>
              <a:effectLst/>
              <a:latin typeface="Helvetica Neue"/>
            </a:endParaRPr>
          </a:p>
          <a:p>
            <a:endParaRPr lang="ru-RU" sz="74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r>
              <a:rPr lang="ru-RU" sz="7400" b="1" i="0" dirty="0">
                <a:solidFill>
                  <a:srgbClr val="000000"/>
                </a:solidFill>
                <a:effectLst/>
                <a:latin typeface="Helvetica Neue"/>
              </a:rPr>
              <a:t>ВСК</a:t>
            </a:r>
          </a:p>
          <a:p>
            <a:pPr marL="0" indent="0">
              <a:buNone/>
            </a:pPr>
            <a:r>
              <a:rPr lang="ru-RU" sz="7400" b="0" i="0" dirty="0">
                <a:solidFill>
                  <a:srgbClr val="000000"/>
                </a:solidFill>
                <a:effectLst/>
                <a:latin typeface="Helvetica Neue"/>
              </a:rPr>
              <a:t> ВСК или Всероссийский Союз Страховщиков работает в Красноярском крае уже более 25 лет. Компания занимает второе место на региональном рынке по объемам страховых премий.</a:t>
            </a:r>
          </a:p>
          <a:p>
            <a:pPr marL="0" indent="0">
              <a:buNone/>
            </a:pPr>
            <a:endParaRPr lang="ru-RU" sz="7400" b="0" i="0" dirty="0">
              <a:solidFill>
                <a:srgbClr val="000000"/>
              </a:solidFill>
              <a:effectLst/>
              <a:latin typeface="Helvetica Neue"/>
            </a:endParaRPr>
          </a:p>
          <a:p>
            <a:pPr marL="0" indent="0">
              <a:buNone/>
            </a:pPr>
            <a:endParaRPr lang="ru-RU" sz="7400" b="0" i="0" dirty="0">
              <a:solidFill>
                <a:srgbClr val="000000"/>
              </a:solidFill>
              <a:effectLst/>
              <a:latin typeface="Helvetica Neue"/>
            </a:endParaRPr>
          </a:p>
          <a:p>
            <a:pPr marL="0" indent="0">
              <a:buNone/>
            </a:pPr>
            <a:endParaRPr lang="ru-RU" sz="7400" dirty="0">
              <a:solidFill>
                <a:srgbClr val="000000"/>
              </a:solidFill>
              <a:latin typeface="Helvetica Neue"/>
            </a:endParaRPr>
          </a:p>
          <a:p>
            <a:pPr marL="0" indent="0">
              <a:buNone/>
            </a:pPr>
            <a:r>
              <a:rPr lang="ru-RU" sz="7400" b="0" i="0" dirty="0">
                <a:solidFill>
                  <a:srgbClr val="000000"/>
                </a:solidFill>
                <a:effectLst/>
                <a:latin typeface="Helvetica Neue"/>
              </a:rPr>
              <a:t> ВСК предлагает полисы как для физических, так и для юридических лиц. Особенно популярно у компании автострахование. ВСК также регулярно подтверждает высокие рейтинги надежности.</a:t>
            </a:r>
          </a:p>
          <a:p>
            <a:pPr marL="0" indent="0">
              <a:buNone/>
            </a:pPr>
            <a:br>
              <a:rPr lang="ru-RU" dirty="0"/>
            </a:br>
            <a:endParaRPr lang="ru-RU" dirty="0"/>
          </a:p>
        </p:txBody>
      </p:sp>
      <p:pic>
        <p:nvPicPr>
          <p:cNvPr id="4" name="Рисунок 5">
            <a:extLst>
              <a:ext uri="{FF2B5EF4-FFF2-40B4-BE49-F238E27FC236}">
                <a16:creationId xmlns:a16="http://schemas.microsoft.com/office/drawing/2014/main" id="{E45EB371-01FB-50F3-E153-BD3D4F94E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470" y="5272558"/>
            <a:ext cx="1914262" cy="855454"/>
          </a:xfrm>
          <a:prstGeom prst="rect">
            <a:avLst/>
          </a:prstGeom>
        </p:spPr>
      </p:pic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ADF68DEE-6CFA-F74E-E0B2-D4E5C3156D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388" y="3609247"/>
            <a:ext cx="1109308" cy="689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794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429EA44-5062-FC01-62E6-900F53361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485" y="521396"/>
            <a:ext cx="8436515" cy="5489183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Росгосстрах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
«Росгосстрах» присутствует в Красноярске с 1931 года и является одним из старейших страховщиков региона. Компания предлагает как классические виды страхования для физлиц, так и комплексные программы для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юрлиц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Росгосстрах» славится высоким качеством обслуживания клиентов и развитой филиальной сетью по всей территории Красноярского края. </a:t>
            </a:r>
          </a:p>
          <a:p>
            <a:pPr marL="0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
«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Надежда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» Красноярск</a:t>
            </a:r>
          </a:p>
          <a:p>
            <a:pPr marL="0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 Местная компания «Надежда», основанная в 1994 году, специализируется на ОСАГО и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автокаско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для жителей Красноярска. У компании развитая сеть автосервисов для ремонта по ОСАГО.</a:t>
            </a:r>
          </a:p>
          <a:p>
            <a:pPr marL="0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 «Надежда» славится быстрым урегулированием убытков по автострахованию и лояльным отношением к клиентам. Однако по общим объемам премий компания значительно уступает федеральным брендам.</a:t>
            </a:r>
          </a:p>
        </p:txBody>
      </p:sp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1E692880-487D-9DE8-4B5A-7ED36C0E8A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0172" y="2790368"/>
            <a:ext cx="1962770" cy="748682"/>
          </a:xfrm>
          <a:prstGeom prst="rect">
            <a:avLst/>
          </a:prstGeom>
        </p:spPr>
      </p:pic>
      <p:pic>
        <p:nvPicPr>
          <p:cNvPr id="7" name="Рисунок 7">
            <a:extLst>
              <a:ext uri="{FF2B5EF4-FFF2-40B4-BE49-F238E27FC236}">
                <a16:creationId xmlns:a16="http://schemas.microsoft.com/office/drawing/2014/main" id="{0D1EEA79-6628-FD41-4B08-85C95787E1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678" y="5605687"/>
            <a:ext cx="2184871" cy="619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276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2663C7-7A87-920C-DD22-0E554BEE7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Личное</a:t>
            </a:r>
            <a:r>
              <a:rPr lang="ru-RU" dirty="0"/>
              <a:t> </a:t>
            </a:r>
            <a:r>
              <a:rPr lang="ru-RU" b="1" dirty="0"/>
              <a:t>страхование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C23FCE-6A48-B55F-269C-158A53256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028" y="156026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Популярный вид страхования среди жителей Красноярска – личное страхование. Рассмотрим его особенности.
Личное страхование защищает в случаях, когда страдает здоровье самого человека. К такому страхованию относятся:
Страхование от несчастных случаев
Медицинское страхование
Эти виды страхования покрывают расходы на лечение и реабилитацию после травм, а также компенсируют потерю трудоспособности. Очень важный инструмент защиты для каждого человека.</a:t>
            </a:r>
          </a:p>
        </p:txBody>
      </p:sp>
    </p:spTree>
    <p:extLst>
      <p:ext uri="{BB962C8B-B14F-4D97-AF65-F5344CB8AC3E}">
        <p14:creationId xmlns:p14="http://schemas.microsoft.com/office/powerpoint/2010/main" val="2910827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BFF348-CCC4-A77F-8249-BE5FCDE98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737" y="668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Страхование</a:t>
            </a:r>
            <a:r>
              <a:rPr lang="ru-RU" dirty="0"/>
              <a:t> </a:t>
            </a:r>
            <a:r>
              <a:rPr lang="ru-RU" b="1" dirty="0"/>
              <a:t>недвижимости в Красноярске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0D892F-0CB6-1AC6-DEB6-4FE57E17E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582" y="1313062"/>
            <a:ext cx="8229600" cy="547811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dirty="0"/>
              <a:t>    </a:t>
            </a:r>
            <a:r>
              <a:rPr lang="ru-RU" sz="9600" dirty="0" err="1"/>
              <a:t>Ещë</a:t>
            </a:r>
            <a:r>
              <a:rPr lang="ru-RU" sz="9600" dirty="0"/>
              <a:t> один из видов страхования для жителей Красноярска является страхование недвижимости. Давайте разберем особенности этого вида страхования.</a:t>
            </a:r>
          </a:p>
          <a:p>
            <a:pPr marL="0" indent="0">
              <a:buNone/>
            </a:pPr>
            <a:r>
              <a:rPr lang="ru-RU" sz="9600" dirty="0"/>
              <a:t> Основные риски при страховании недвижимости</a:t>
            </a:r>
          </a:p>
          <a:p>
            <a:r>
              <a:rPr lang="ru-RU" sz="9600" dirty="0"/>
              <a:t>     Страхование недвижимости, как правило, покрывает такие риски:
Пожар
Залив
Взрыв бытового газа
Стихийные бедствия
Повреждения водой из системы отопления
Повреждения при падении деревьев
Противоправные действия третьих лиц
Полис страхования недвижимости позволяет возместить ущерб от перечисленных рисков и восстановить поврежденное имущество.</a:t>
            </a:r>
          </a:p>
        </p:txBody>
      </p:sp>
    </p:spTree>
    <p:extLst>
      <p:ext uri="{BB962C8B-B14F-4D97-AF65-F5344CB8AC3E}">
        <p14:creationId xmlns:p14="http://schemas.microsoft.com/office/powerpoint/2010/main" val="6501257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77</Words>
  <Application>Microsoft Office PowerPoint</Application>
  <PresentationFormat>Экран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Страховые организации Красноярского края</vt:lpstr>
      <vt:lpstr>Страховая компания</vt:lpstr>
      <vt:lpstr>Иерархическая диаграмма субъектов страхового рынка. Страховая компания</vt:lpstr>
      <vt:lpstr>Критерии</vt:lpstr>
      <vt:lpstr>Крупные и надёжные страховщики Красноярского края</vt:lpstr>
      <vt:lpstr>Подробнее о крупнейших страховых компаниях  Красноярска </vt:lpstr>
      <vt:lpstr>Презентация PowerPoint</vt:lpstr>
      <vt:lpstr>Личное страхование</vt:lpstr>
      <vt:lpstr>Страхование недвижимости в Красноярске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Anton</dc:creator>
  <cp:lastModifiedBy>ЕКАТЕРИНА ФЕДОСОВА</cp:lastModifiedBy>
  <cp:revision>11</cp:revision>
  <dcterms:created xsi:type="dcterms:W3CDTF">2020-06-24T17:01:32Z</dcterms:created>
  <dcterms:modified xsi:type="dcterms:W3CDTF">2023-11-09T05:37:26Z</dcterms:modified>
</cp:coreProperties>
</file>