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2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6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96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40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36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61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41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68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7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336B8-C696-45B3-8E5F-1837FD21EAA5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C161-4C16-4664-BBF1-FED76478A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43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3999" y="2833242"/>
            <a:ext cx="8606845" cy="18599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Электромагнитная индукция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5532" y="5718363"/>
            <a:ext cx="3394364" cy="969818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Бельтюкова Е.Е.</a:t>
            </a: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66844" y="2000240"/>
            <a:ext cx="914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3881406" y="2408953"/>
            <a:ext cx="471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2351089" y="79375"/>
            <a:ext cx="7921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ФЕДЕРАЛЬНОЕ ГОСУДАРСТВЕННОЕ БЮДЖЕТНОЕ  ОБРАЗОВАТЕЛЬНОЕ УЧРЕЖДЕНИЕ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ВЫСШЕГО ОБРАЗОВАНИЯ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 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ПРОФЕССОРА В.Ф. ВОЙНО-ЯСЕНЕЦКОГО» 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 ЗДРАВООХРАНЕНИЯ РОССИЙСКОЙ ФЕДЕРАЦИИ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44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927" y="620278"/>
            <a:ext cx="10799617" cy="55865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 для закрепления: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Дайте объяснение явления электромагнитной индукции.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ученый открыл явление электромагнитной индукции?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закон электромагнитной индукции.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правило Ленца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называется, потоком вектора магнитной индукции?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заключается явление самоиндукции?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называется, индуктивностью контура и от чего она зависит?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формулу для определения энергии магнитного поля.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47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771909" cy="133321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Электромагнитная индукция. Закон электромагнитной индукции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Самоиндукция. Индуктивность.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46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Явление электромагнитной индукции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80654" y="1690688"/>
            <a:ext cx="9448801" cy="13954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электрического тока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замкнутом проводящем контуре при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 во времени магнитного потока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пронизывающего контур.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ÐÐ°ÑÑÐ¸Ð½ÐºÐ¸ Ð¿Ð¾ Ð·Ð°Ð¿ÑÐ¾ÑÑ ÑÐ»ÐµÐºÑÑÐ¾Ð¼Ð°Ð³Ð½Ð¸ÑÐ½Ð°Ñ Ð¸Ð½Ð´ÑÐºÑÐ¸Ñ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811" y="3016251"/>
            <a:ext cx="3000675" cy="361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356273" cy="74323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Магнитный поток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108364"/>
            <a:ext cx="4357718" cy="52149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Магнитным потоком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площадь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контура называют величину</a:t>
            </a:r>
          </a:p>
          <a:p>
            <a:pPr algn="ctr"/>
            <a:r>
              <a:rPr lang="pt-B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 = B · S · cos α</a:t>
            </a:r>
            <a:endPara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модуль вектора магнитной индукции, </a:t>
            </a:r>
          </a:p>
          <a:p>
            <a:r>
              <a:rPr lang="ru-RU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угол между вектором и нормалью к плоскости контура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магнитного потока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СИ называется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вебером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3490" name="Picture 2" descr="C:\Program Files\Physicon\Open Physics 2.5 part 2\content\chapter1\section\paragraph20\images\1-20-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44922" y="2322155"/>
            <a:ext cx="4300546" cy="27873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9133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1182" cy="92075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электромагнитной индукции Фарадея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337132"/>
            <a:ext cx="5232720" cy="335108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Ленца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 магнитного потока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проводящем контуре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ЭДС индукции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равная скорости изменения магнитного потока через поверхность, ограниченную контуром, взятой со знаком минус: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2468" name="Picture 4" descr="C:\Program Files\Physicon\Open Physics 2.5 part 2\content\chapter1\section\paragraph20\images\1-20-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996559" y="2112994"/>
            <a:ext cx="4017805" cy="3973491"/>
          </a:xfrm>
          <a:prstGeom prst="rect">
            <a:avLst/>
          </a:prstGeom>
          <a:noFill/>
        </p:spPr>
      </p:pic>
      <p:pic>
        <p:nvPicPr>
          <p:cNvPr id="62472" name="Picture 8" descr="C:\Program Files\Physicon\Open Physics 2.5 part 2\content\javagifs\63166759438568-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25713" y="-250825"/>
            <a:ext cx="95250" cy="381000"/>
          </a:xfrm>
          <a:prstGeom prst="rect">
            <a:avLst/>
          </a:prstGeom>
          <a:noFill/>
        </p:spPr>
      </p:pic>
      <p:pic>
        <p:nvPicPr>
          <p:cNvPr id="62466" name="Picture 2" descr="C:\Program Files\Physicon\Open Physics 2.5 part 2\content\javagifs\63166759438536-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93228" y="1337132"/>
            <a:ext cx="1551721" cy="775862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40278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Program Files\Physicon\Open Physics 2.5 part 2\content\javagifs\63166759438583-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66" y="1357298"/>
            <a:ext cx="285752" cy="85725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74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электромагнитной индукции Фарадея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05389" y="1527578"/>
            <a:ext cx="4429156" cy="5286412"/>
          </a:xfrm>
        </p:spPr>
        <p:txBody>
          <a:bodyPr>
            <a:normAutofit/>
          </a:bodyPr>
          <a:lstStyle/>
          <a:p>
            <a:r>
              <a:rPr lang="el-GR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</a:t>
            </a:r>
            <a:r>
              <a:rPr lang="ru-RU" b="1" i="1" baseline="-25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    всегда имеют противоположные знаки (знак «минус» в формуле Фарадея)</a:t>
            </a:r>
            <a:endParaRPr lang="ru-RU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смысл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Ленца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оно выражает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сохранения энергии.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2468" name="Picture 4" descr="C:\Program Files\Physicon\Open Physics 2.5 part 2\content\chapter1\section\paragraph20\images\1-20-2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756688" y="1527578"/>
            <a:ext cx="4468902" cy="4419613"/>
          </a:xfrm>
          <a:prstGeom prst="rect">
            <a:avLst/>
          </a:prstGeom>
          <a:noFill/>
        </p:spPr>
      </p:pic>
      <p:pic>
        <p:nvPicPr>
          <p:cNvPr id="62472" name="Picture 8" descr="C:\Program Files\Physicon\Open Physics 2.5 part 2\content\javagifs\63166759438568-7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25713" y="-250825"/>
            <a:ext cx="95250" cy="381000"/>
          </a:xfrm>
          <a:prstGeom prst="rect">
            <a:avLst/>
          </a:prstGeom>
          <a:noFill/>
        </p:spPr>
      </p:pic>
      <p:pic>
        <p:nvPicPr>
          <p:cNvPr id="62466" name="Picture 2" descr="C:\Program Files\Physicon\Open Physics 2.5 part 2\content\javagifs\63166759438536-5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1884" y="5500703"/>
            <a:ext cx="1785950" cy="892977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85337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146735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магнитного потока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пронизывающего замкнутый контур, может происходить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двум причинам: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428736"/>
            <a:ext cx="4500562" cy="24288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</a:rPr>
              <a:t>1</a:t>
            </a:r>
            <a:r>
              <a:rPr lang="ru-RU" sz="2400" dirty="0"/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Магнитный поток изменяется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перемещения контура или его частей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 времени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магнитном поле.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17327" y="1696303"/>
            <a:ext cx="4081434" cy="1143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во времени магнитного поля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неподвижном контуре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9634" name="Picture 2" descr="C:\Program Files\Physicon\Open Physics 2.5 part 2\content\chapter1\section\paragraph20\images\1-20-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5127" y="3568848"/>
            <a:ext cx="3714750" cy="2790826"/>
          </a:xfrm>
          <a:prstGeom prst="rect">
            <a:avLst/>
          </a:prstGeom>
          <a:noFill/>
        </p:spPr>
      </p:pic>
      <p:pic>
        <p:nvPicPr>
          <p:cNvPr id="69636" name="Picture 4" descr="C:\Program Files\Physicon\Open Physics 2.5 part 2\content\javagifs\63166759438661-1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3242" y="3996629"/>
            <a:ext cx="1461228" cy="642942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25951" y="3143248"/>
            <a:ext cx="416493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102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368" y="198117"/>
            <a:ext cx="532924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Энергия магнитного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8370" name="Picture 2" descr="C:\Program Files\Physicon\Open Physics 2.5 part 2\content\javagifs\63166759443521-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5868" y="2405475"/>
            <a:ext cx="6530245" cy="2176748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51415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873" y="309708"/>
            <a:ext cx="10508673" cy="92334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Вращение рамки в постоянном магнитном поле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1655416"/>
            <a:ext cx="5486400" cy="4507606"/>
          </a:xfrm>
        </p:spPr>
      </p:pic>
    </p:spTree>
    <p:extLst>
      <p:ext uri="{BB962C8B-B14F-4D97-AF65-F5344CB8AC3E}">
        <p14:creationId xmlns:p14="http://schemas.microsoft.com/office/powerpoint/2010/main" val="966044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229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Электромагнитная индукция</vt:lpstr>
      <vt:lpstr>План:</vt:lpstr>
      <vt:lpstr>Явление электромагнитной индукции </vt:lpstr>
      <vt:lpstr>Магнитный поток </vt:lpstr>
      <vt:lpstr>Закон электромагнитной индукции Фарадея</vt:lpstr>
      <vt:lpstr>Закон электромагнитной индукции Фарадея</vt:lpstr>
      <vt:lpstr>Изменение магнитного потока, пронизывающего замкнутый контур, может происходить по двум причинам:</vt:lpstr>
      <vt:lpstr>Энергия магнитного  поля</vt:lpstr>
      <vt:lpstr>Вращение рамки в постоянном магнитном поле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Электромагнитная индукция</dc:title>
  <dc:creator>Бельтюкова Екатрина Евгеньевна</dc:creator>
  <cp:lastModifiedBy>Бельтюкова Екатрина Евгеньевна</cp:lastModifiedBy>
  <cp:revision>2</cp:revision>
  <dcterms:created xsi:type="dcterms:W3CDTF">2018-04-20T04:03:01Z</dcterms:created>
  <dcterms:modified xsi:type="dcterms:W3CDTF">2018-04-20T04:12:36Z</dcterms:modified>
</cp:coreProperties>
</file>