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batova, Evgenia" userId="73ad57a0-1cc3-4cc3-b652-e2364dae05f5" providerId="ADAL" clId="{A16B7726-7379-4575-8A01-52083BDA0D0F}"/>
    <pc:docChg chg="modSld">
      <pc:chgData name="Kurbatova, Evgenia" userId="73ad57a0-1cc3-4cc3-b652-e2364dae05f5" providerId="ADAL" clId="{A16B7726-7379-4575-8A01-52083BDA0D0F}" dt="2022-02-20T17:38:03.004" v="18" actId="1076"/>
      <pc:docMkLst>
        <pc:docMk/>
      </pc:docMkLst>
      <pc:sldChg chg="modSp mod">
        <pc:chgData name="Kurbatova, Evgenia" userId="73ad57a0-1cc3-4cc3-b652-e2364dae05f5" providerId="ADAL" clId="{A16B7726-7379-4575-8A01-52083BDA0D0F}" dt="2022-02-20T17:23:59.660" v="12" actId="2711"/>
        <pc:sldMkLst>
          <pc:docMk/>
          <pc:sldMk cId="3118504171" sldId="258"/>
        </pc:sldMkLst>
        <pc:spChg chg="mod">
          <ac:chgData name="Kurbatova, Evgenia" userId="73ad57a0-1cc3-4cc3-b652-e2364dae05f5" providerId="ADAL" clId="{A16B7726-7379-4575-8A01-52083BDA0D0F}" dt="2022-02-20T17:23:41.114" v="7" actId="2711"/>
          <ac:spMkLst>
            <pc:docMk/>
            <pc:sldMk cId="3118504171" sldId="258"/>
            <ac:spMk id="2" creationId="{00922E97-3F62-443C-A686-4203B02D9195}"/>
          </ac:spMkLst>
        </pc:spChg>
        <pc:spChg chg="mod">
          <ac:chgData name="Kurbatova, Evgenia" userId="73ad57a0-1cc3-4cc3-b652-e2364dae05f5" providerId="ADAL" clId="{A16B7726-7379-4575-8A01-52083BDA0D0F}" dt="2022-02-20T17:23:59.660" v="12" actId="2711"/>
          <ac:spMkLst>
            <pc:docMk/>
            <pc:sldMk cId="3118504171" sldId="258"/>
            <ac:spMk id="3" creationId="{01A99952-CD70-4112-A13E-7C517BA22845}"/>
          </ac:spMkLst>
        </pc:spChg>
      </pc:sldChg>
      <pc:sldChg chg="modSp mod">
        <pc:chgData name="Kurbatova, Evgenia" userId="73ad57a0-1cc3-4cc3-b652-e2364dae05f5" providerId="ADAL" clId="{A16B7726-7379-4575-8A01-52083BDA0D0F}" dt="2022-02-20T17:37:08.087" v="15" actId="20577"/>
        <pc:sldMkLst>
          <pc:docMk/>
          <pc:sldMk cId="1411861668" sldId="260"/>
        </pc:sldMkLst>
        <pc:spChg chg="mod">
          <ac:chgData name="Kurbatova, Evgenia" userId="73ad57a0-1cc3-4cc3-b652-e2364dae05f5" providerId="ADAL" clId="{A16B7726-7379-4575-8A01-52083BDA0D0F}" dt="2022-02-20T17:37:08.087" v="15" actId="20577"/>
          <ac:spMkLst>
            <pc:docMk/>
            <pc:sldMk cId="1411861668" sldId="260"/>
            <ac:spMk id="2" creationId="{669894C7-9816-4623-9AC9-7FABE40E990F}"/>
          </ac:spMkLst>
        </pc:spChg>
      </pc:sldChg>
      <pc:sldChg chg="modSp mod">
        <pc:chgData name="Kurbatova, Evgenia" userId="73ad57a0-1cc3-4cc3-b652-e2364dae05f5" providerId="ADAL" clId="{A16B7726-7379-4575-8A01-52083BDA0D0F}" dt="2022-02-20T17:37:14.203" v="16"/>
        <pc:sldMkLst>
          <pc:docMk/>
          <pc:sldMk cId="2219219022" sldId="261"/>
        </pc:sldMkLst>
        <pc:spChg chg="mod">
          <ac:chgData name="Kurbatova, Evgenia" userId="73ad57a0-1cc3-4cc3-b652-e2364dae05f5" providerId="ADAL" clId="{A16B7726-7379-4575-8A01-52083BDA0D0F}" dt="2022-02-20T17:37:14.203" v="16"/>
          <ac:spMkLst>
            <pc:docMk/>
            <pc:sldMk cId="2219219022" sldId="261"/>
            <ac:spMk id="2" creationId="{A43AB784-AEF6-4EA1-88C0-E1EAD350A994}"/>
          </ac:spMkLst>
        </pc:spChg>
      </pc:sldChg>
      <pc:sldChg chg="modSp mod">
        <pc:chgData name="Kurbatova, Evgenia" userId="73ad57a0-1cc3-4cc3-b652-e2364dae05f5" providerId="ADAL" clId="{A16B7726-7379-4575-8A01-52083BDA0D0F}" dt="2022-02-20T17:38:03.004" v="18" actId="1076"/>
        <pc:sldMkLst>
          <pc:docMk/>
          <pc:sldMk cId="3843976489" sldId="263"/>
        </pc:sldMkLst>
        <pc:spChg chg="mod">
          <ac:chgData name="Kurbatova, Evgenia" userId="73ad57a0-1cc3-4cc3-b652-e2364dae05f5" providerId="ADAL" clId="{A16B7726-7379-4575-8A01-52083BDA0D0F}" dt="2022-02-20T17:38:03.004" v="18" actId="1076"/>
          <ac:spMkLst>
            <pc:docMk/>
            <pc:sldMk cId="3843976489" sldId="263"/>
            <ac:spMk id="3" creationId="{622BF35D-BC9A-4401-9B74-DE0B5FDB65D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E6BD7-FD71-4AA1-A4F0-9A99ABC01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941C28-9FEF-43AE-9E27-06BEB99D7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82E466-5F4C-45E8-9F97-BB7A6827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B34F-9852-4D23-A50A-B05ECE16DB7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63B1E5-2999-4DF8-A9BE-280346C2F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A15AF3-A4EC-4175-A430-DBADFD6D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24A3-AECF-4708-9E57-1256E6584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91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ACD01-31B9-4F3F-ABEF-E9105F74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67E4E5-7DDB-4AA9-B626-C9EB6DA80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90A80F-E846-4091-A0F3-96E225CEF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B34F-9852-4D23-A50A-B05ECE16DB7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84E1B9-AE53-4D73-B192-2CECF1C76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080FC7-223D-4895-9D72-CAF2FA88F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24A3-AECF-4708-9E57-1256E6584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477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732B6D-F80C-4934-A4C5-4A13B07DB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2CD8D3-6B74-4B2F-BAE8-05939ADD8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FD193C-04B9-4BD4-9141-0ECF72E8F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B34F-9852-4D23-A50A-B05ECE16DB7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C93EE7-89DD-4237-BCE6-BC9DDD57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A59FCD-C5A3-46DB-9E3A-AE8328A9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24A3-AECF-4708-9E57-1256E6584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12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5BD49-18D1-4763-BACA-D8528580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08160F-84DB-43DB-A51B-E3287B090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203F0A-9699-4AA3-9018-9F339C201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B34F-9852-4D23-A50A-B05ECE16DB7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89812-4139-4A17-95BF-BC0DB65B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BED6EC-6F5A-4789-A3F5-7800E39A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24A3-AECF-4708-9E57-1256E6584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43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58B8D-623E-4734-AA34-0964ADAB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184A80-8768-44E2-BA30-704953C3A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652946-9C5B-4082-8A2C-57893C43D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B34F-9852-4D23-A50A-B05ECE16DB7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B19AA5-0958-4F42-B637-8D9C1C83D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76F5FC-FF8F-45E9-B349-9942EDADC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24A3-AECF-4708-9E57-1256E6584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66CD4-8A91-4522-90F0-24D11C948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ADD706-201C-49A7-919B-C421B7FED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6F6ECC-5C85-42FA-BD29-D2554B228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EADE75-400D-4FE6-ADCC-71449CEA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B34F-9852-4D23-A50A-B05ECE16DB7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D486D3-AD35-4D65-AF66-9C7BB719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5F95F6-4705-4EFF-9A00-5213E518D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24A3-AECF-4708-9E57-1256E6584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80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21C6D-F4D9-46E9-8D59-4A5C9B0BD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815240-BB5F-4145-8896-B576372BF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1B0F7F-6DCA-4068-9933-F4F3A5145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B738DF-DBBC-49AB-8D6C-947EBEF18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F4C4B8-B8C6-46E8-9128-03EF76CC4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B4AFC4-8614-4247-AC84-00EC1D779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B34F-9852-4D23-A50A-B05ECE16DB7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53B15D-F1C5-4B22-BB40-A4BE71446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5E8539-A08B-4BB8-89C0-D3C2CDD9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24A3-AECF-4708-9E57-1256E6584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0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D02B4-877A-4EED-A4FC-6CB31052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E6CEDBD-ADFF-4D5A-84A6-E8CE47E32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B34F-9852-4D23-A50A-B05ECE16DB7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4E4D1E-DE56-4C4A-9B5B-66AD7F301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E4C5C7-2D92-4292-B03C-A9D21F5E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24A3-AECF-4708-9E57-1256E6584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47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F3EBDEC-89F9-4FF4-AA2C-418BFCF5B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B34F-9852-4D23-A50A-B05ECE16DB7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082BDF2-A607-4B71-BDCF-CD18DFCF9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005303-9930-41EF-9A81-525A0D04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24A3-AECF-4708-9E57-1256E6584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85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A223B-F1AB-447C-8A57-4D7D5590A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826A1E-A11D-4104-AB93-6B34F3E90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B81E84-A36A-4821-9BF9-6411F2F98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C704AC-297C-4934-AFD7-FDF288155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B34F-9852-4D23-A50A-B05ECE16DB7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40285D-C784-43EE-A32C-B30414DA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EC8BDA-95A0-4813-B780-0630E54D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24A3-AECF-4708-9E57-1256E6584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15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26154-58E6-4C8F-944E-AC306C28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0C6621-A4EA-408E-BF32-BB61B80D1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E76BF6-D7B5-4438-B42D-17FB3FFD7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1B7296-DE83-4092-938E-AB388473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B34F-9852-4D23-A50A-B05ECE16DB7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5ED64A-4ACB-44F6-AD17-30C7011F0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CCA44C-7B57-49FF-BD7E-6430B022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24A3-AECF-4708-9E57-1256E6584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03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7ABBB-2467-4814-ADFB-A6DB17C86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4A99C2-2A2F-4C37-80BB-08A3B7108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655223-2B27-48E8-B23E-1C49C152F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EB34F-9852-4D23-A50A-B05ECE16DB7C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31C7D9-76ED-4D29-9179-2DDF8461B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B5DAC-8857-4BB7-A328-BFD7B955F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524A3-AECF-4708-9E57-1256E6584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5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84B51-D808-49EA-9A05-83D0E6F9E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089764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Министерства здравоохранения Российской Федерации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235C86-002F-4951-A550-C8FF41328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02197"/>
            <a:ext cx="12191999" cy="5470989"/>
          </a:xfrm>
        </p:spPr>
        <p:txBody>
          <a:bodyPr>
            <a:normAutofit/>
          </a:bodyPr>
          <a:lstStyle/>
          <a:p>
            <a:endParaRPr lang="ru-RU" sz="3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«Эльфийский синдром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3048000" cy="3048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34598" y="4212236"/>
            <a:ext cx="3957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Курбатова А.А.  Гр.308-2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Терентьева О.В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924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9FF85-50F6-4F8C-8AF1-33016E46E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86532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F517A-1306-4EBD-BF3F-8B4029B1F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778544"/>
            <a:ext cx="12191999" cy="60794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которых диагностирован синдром Вильямса («лица Эльфа»), как правило, живут несколько меньше, чем обычные люди.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" y="1035861"/>
            <a:ext cx="12175760" cy="398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03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24B820-7828-4D2E-AEC3-021A8079F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096000" cy="6965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FAB445-62E9-4570-B263-FA6F8B8ADA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65" r="2441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334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22E97-3F62-443C-A686-4203B02D9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029709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так названо заболевание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A99952-CD70-4112-A13E-7C517BA22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32655"/>
            <a:ext cx="12192000" cy="59253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Уильямса (синдром «лица эльфа») — синдром, возникающий как следствие наследственной хромосомной перестройки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354" y="836649"/>
            <a:ext cx="7703507" cy="513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5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30AA43-116D-47A2-B458-F65020748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716262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возникновения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2BF7A7-A093-41F7-8DDE-4EA9919ED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7934"/>
            <a:ext cx="12192000" cy="64373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Редкое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генетическое нарушение, вызванное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делецией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участка, на котором находится около 26 генов и который расположен на длинном плече 7-й хромосомы (7q11.23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C803D2-1014-4528-9345-D8DDCC0A6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31" y="779487"/>
            <a:ext cx="10177680" cy="535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894C7-9816-4623-9AC9-7FABE40E9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4125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проявления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5AF4F7-772A-4134-8841-0298C7F6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0836"/>
            <a:ext cx="12192000" cy="64893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Редкое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генетическое нарушение, вызванное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делецией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участка, на котором находится около 26 генов и который расположен на длинном плече 7-й хромосомы (7q11.23).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5F6A5C-CC20-4551-B0BC-83CFF78BA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593" y="719529"/>
            <a:ext cx="7632892" cy="546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AB784-AEF6-4EA1-88C0-E1EAD350A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6"/>
            <a:ext cx="12102957" cy="662782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Клинические проявления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407" y="727089"/>
            <a:ext cx="7075358" cy="613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F9656-D54D-430A-875A-D9968566C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95779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D2DC2F-654F-4D02-B344-867213ABF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420"/>
            <a:ext cx="12236970" cy="59735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60000"/>
              </a:lnSpc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60000"/>
              </a:lnSpc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6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специализированные анализы крови проводятся для оценки уровня кальция в сыворотке крови для признаков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гиперкальциемии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83FD9D-98D5-48AE-A320-1D50F5FB2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6116"/>
            <a:ext cx="6737419" cy="51958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454CA1-748C-45D5-9DD2-FC6C3B2B4F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4934"/>
          <a:stretch>
            <a:fillRect/>
          </a:stretch>
        </p:blipFill>
        <p:spPr>
          <a:xfrm>
            <a:off x="7469312" y="889158"/>
            <a:ext cx="4722688" cy="50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4E89C-ABDF-4873-8DD9-C5B42BE38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029709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F70CD8-5879-4266-9A06-CF8D33CA5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85" y="764499"/>
            <a:ext cx="11862214" cy="6075246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головного мозга;</a:t>
            </a:r>
          </a:p>
          <a:p>
            <a:pPr>
              <a:lnSpc>
                <a:spcPct val="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ультразвуковое исследование мочевого пузыря и почек;</a:t>
            </a:r>
          </a:p>
          <a:p>
            <a:pPr>
              <a:lnSpc>
                <a:spcPct val="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эхокардиография и ультразвуковое исследование сердца;</a:t>
            </a:r>
          </a:p>
          <a:p>
            <a:pPr>
              <a:lnSpc>
                <a:spcPct val="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концентрации кальция;</a:t>
            </a:r>
          </a:p>
          <a:p>
            <a:pPr>
              <a:lnSpc>
                <a:spcPct val="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флуоресцентная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гибридизация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776CE0-2473-40E6-B717-BC2990E44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063" y="2848130"/>
            <a:ext cx="6585699" cy="400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4A70E-345E-4688-93C1-60E012EBF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84" y="-101769"/>
            <a:ext cx="12192000" cy="1078787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2BF35D-BC9A-4401-9B74-DE0B5FDB6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3303"/>
            <a:ext cx="12192000" cy="59846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пока не способна оказать воздействие на проблемные хромосомы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24" y="920800"/>
            <a:ext cx="11629285" cy="54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9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193F67-3C9F-413B-B2D1-06D687B60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медицинской сестры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5E82BC-3CFE-4B9A-BC7E-8C3F7CF1B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636" y="974361"/>
            <a:ext cx="11637364" cy="5865383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 к исследованиям.</a:t>
            </a:r>
          </a:p>
          <a:p>
            <a:pPr>
              <a:lnSpc>
                <a:spcPct val="6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Оказывать поддержку больному и родственникам.</a:t>
            </a:r>
          </a:p>
          <a:p>
            <a:pPr>
              <a:lnSpc>
                <a:spcPct val="6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Качественный уход за больным в условиях стационара.</a:t>
            </a:r>
          </a:p>
          <a:p>
            <a:pPr>
              <a:lnSpc>
                <a:spcPct val="6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Детальное объяснение родственникам и больному причины, лечение, профилактику заболевания.</a:t>
            </a:r>
          </a:p>
          <a:p>
            <a:pPr>
              <a:lnSpc>
                <a:spcPct val="6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Добродушное отношение к больному.</a:t>
            </a:r>
          </a:p>
          <a:p>
            <a:pPr>
              <a:lnSpc>
                <a:spcPct val="6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назначений врача.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80002F-A5A4-4CDF-809D-655A71FF6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126" y="2647067"/>
            <a:ext cx="6285874" cy="419267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81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244</Words>
  <Application>Microsoft Office PowerPoint</Application>
  <PresentationFormat>Широкоэкранный</PresentationFormat>
  <Paragraphs>124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Федеральное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Войно-Ясенецкого». Министерства здравоохранения Российской Федерации Фармацевтический колледж</vt:lpstr>
      <vt:lpstr>Почему так названо заболевание</vt:lpstr>
      <vt:lpstr>Причина возникновения</vt:lpstr>
      <vt:lpstr>Клинические проявления</vt:lpstr>
      <vt:lpstr>Клинические проявления</vt:lpstr>
      <vt:lpstr>Диагностика</vt:lpstr>
      <vt:lpstr>Диагностика </vt:lpstr>
      <vt:lpstr>Лечение</vt:lpstr>
      <vt:lpstr>Роль медицинской сестры</vt:lpstr>
      <vt:lpstr>Исход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Войно-Ясенецкого». Министерства здравоохранения Российской Федерации Фармацевтический колледж</dc:title>
  <dc:creator>Kurbatova, Evgenia</dc:creator>
  <cp:lastModifiedBy>Фукалова Наталья Васильевна</cp:lastModifiedBy>
  <cp:revision>17</cp:revision>
  <dcterms:created xsi:type="dcterms:W3CDTF">2022-02-20T16:05:00Z</dcterms:created>
  <dcterms:modified xsi:type="dcterms:W3CDTF">2022-02-28T03:35:23Z</dcterms:modified>
</cp:coreProperties>
</file>