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000-FEAC-41A8-9C8E-09C9EB8F53D0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81F5-9A27-4D13-B127-B4A1A4C29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1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000-FEAC-41A8-9C8E-09C9EB8F53D0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81F5-9A27-4D13-B127-B4A1A4C29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9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000-FEAC-41A8-9C8E-09C9EB8F53D0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81F5-9A27-4D13-B127-B4A1A4C29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4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000-FEAC-41A8-9C8E-09C9EB8F53D0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81F5-9A27-4D13-B127-B4A1A4C29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7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000-FEAC-41A8-9C8E-09C9EB8F53D0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81F5-9A27-4D13-B127-B4A1A4C29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1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000-FEAC-41A8-9C8E-09C9EB8F53D0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81F5-9A27-4D13-B127-B4A1A4C29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000-FEAC-41A8-9C8E-09C9EB8F53D0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81F5-9A27-4D13-B127-B4A1A4C29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2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000-FEAC-41A8-9C8E-09C9EB8F53D0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81F5-9A27-4D13-B127-B4A1A4C29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000-FEAC-41A8-9C8E-09C9EB8F53D0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81F5-9A27-4D13-B127-B4A1A4C29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000-FEAC-41A8-9C8E-09C9EB8F53D0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81F5-9A27-4D13-B127-B4A1A4C29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9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0000-FEAC-41A8-9C8E-09C9EB8F53D0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81F5-9A27-4D13-B127-B4A1A4C29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2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0000-FEAC-41A8-9C8E-09C9EB8F53D0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81F5-9A27-4D13-B127-B4A1A4C29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1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487" y="163287"/>
            <a:ext cx="11658599" cy="18614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Министерства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Российской Федерации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487" y="2024743"/>
            <a:ext cx="11658600" cy="48332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Сестринское дело отделение</a:t>
            </a:r>
          </a:p>
          <a:p>
            <a:pPr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«Планирование семьи»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34.02.01. Сестринское дело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и наименование специальности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человек и его окружение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междисциплинарного курса (дисциплины) </a:t>
            </a:r>
          </a:p>
          <a:p>
            <a:pPr algn="r"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209-2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Поларшинова Е.В.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Битковская.В.Г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365126"/>
            <a:ext cx="11299372" cy="10391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оплодотворение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14" y="1404258"/>
            <a:ext cx="11299372" cy="534488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оплодотворение — метод лечения бесплодия путём инструментального введения в половые органы женщины (чаще в полость матки) обычной или консервированной спермы. Искусственное оплодотворение осуществляется амбулаторно за 3—5 менструальных цикла, осуществляется 2—3 попытки за цикл. Эффективность по разным данным составляет от 30—70 %.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430" y="3627419"/>
            <a:ext cx="4833256" cy="30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65125"/>
            <a:ext cx="11386457" cy="11697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искусственного оплодотворения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611086"/>
            <a:ext cx="11386457" cy="4898571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Извлечением из организма женщины яйцеклетки.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Ее искусственным осеменением.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Помещением яйцеклетки в инкубатор.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Формированием внутри нее эмбриона.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Подсаживанием эмбриона в матку.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Полноценным развитием малыша.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6114"/>
            <a:ext cx="10515600" cy="1306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9" y="332469"/>
            <a:ext cx="11451771" cy="1180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семьи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229" y="1654629"/>
            <a:ext cx="11451771" cy="48006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медико-социальных мероприятий, позволяющий предупредить нежелательную беременность, обеспечить оптимальные интервалы между родами с учетом возраста женщины, ее здоровья.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districts/1523149/2a0000016aa2f28d295cfbc8f5ffeb69f6c9/optim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38" y="3103065"/>
            <a:ext cx="5239492" cy="349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6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365125"/>
            <a:ext cx="11549743" cy="11479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семьи включает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6571" y="1513114"/>
            <a:ext cx="11549743" cy="4757057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 наступления нежелательной беременности.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Иметь только желательных детей.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Регулировать интервалы между беременностями.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Контролировать выбор времени рождения ребенка в зависимости от возраста родителей.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Профилактика и лечение заболеваний передаваемых половым путем.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Консультирование и ведение зачатия.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Половое просвещение.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457" y="365126"/>
            <a:ext cx="11527972" cy="973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Суррогатное материнство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456" y="1338945"/>
            <a:ext cx="11527973" cy="53993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суррогатном материнстве суррогатная мать использует свои собственные яйцеклетки и отдаёт ребёнка будущим родителям. Эта процедура выполняется в кабинете врача через IUI. Этот тип суррогатного материнства, очевидно, включает в себя генетическую связь между суррогатной матерью и ребёнком.</a:t>
            </a: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Гестационное материнство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происходит, когда яйцеклетка предполагаемой матери или донора оплодотворяется вне тела, а затем эмбрионы переносятся в матку. Юридические шаги для подтверждения родства с предполагаемыми родителями, как правило, легче, чем в традиционных, потому что нет никакой генетической связи между ребёнком и женщиной.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172" y="315686"/>
            <a:ext cx="11190514" cy="61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9" y="365126"/>
            <a:ext cx="11419113" cy="973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Приемные дети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29" y="1338944"/>
            <a:ext cx="11419113" cy="551905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Усыновление является ещё одним вариантом, используемым для создания семьи. Из двух форм семейного устройства детей, усыновление является оптимальной, поскольку при этом между усыновителями и усыновляемым не только складываются близкие родственные отношения, но и происходит юридическое закрепление этих отношений, когда усыновленный ребёнок в своих правах и обязанностях полностью приравнивается к кровному, а усыновители принимают на себя все родительские права и обязанности.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627" y="4125312"/>
            <a:ext cx="4659086" cy="26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555171"/>
            <a:ext cx="11440886" cy="60524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ребенку чувствовать себя полноценным членом семьи.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закрепляется родственные отношения и право наследования.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присвоить ребенку фамилию усыновителя, поменять имя, число и дату рождения на 3 месяца в одну или другую сторону.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жесткие требования по материальному положению, жилью.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гражданским судом, поэтому оформляется дольше, чем опека.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не оказывает помощи после усыновления.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" y="304801"/>
            <a:ext cx="11778343" cy="1317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риска, связанного с беременностью, для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женщин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3" y="1730829"/>
            <a:ext cx="11702143" cy="48659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воздействие на здоровье женщины влияет тот факт, что хочет ли она беременеть или нет, и когда ей стоит забеременеть. Планирование семьи позволяет делать интервалы между беременностями и отсрочивать их наступление у молодых женщин, подвергающихся повышенному риску возникновения проблем со здоровьем и смерти в результате ранней беременности. Благодаря планированию семьи можно предотвращать нежелательную беременность, в том числе среди женщин более старшего возраста, для которых беременность сопряжена с повышенными рисками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5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456" y="365126"/>
            <a:ext cx="11473543" cy="10609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детской смертности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456" y="1426030"/>
            <a:ext cx="11473543" cy="513805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семьи позволяет предотвращать частые или несвоевременные беременности и роды, которые причастны к самым высоким показателям детской смертности в мире. Дети, матери которых умерли в результате родов, также подвергаются повышенному риску смерти и плохого состояния здоровья.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629" y="3375733"/>
            <a:ext cx="5203370" cy="33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573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</vt:lpstr>
      <vt:lpstr>Планирование семьи</vt:lpstr>
      <vt:lpstr>Планирование семьи включает</vt:lpstr>
      <vt:lpstr>Суррогатное материнство</vt:lpstr>
      <vt:lpstr>Презентация PowerPoint</vt:lpstr>
      <vt:lpstr>Приемные дети </vt:lpstr>
      <vt:lpstr>Презентация PowerPoint</vt:lpstr>
      <vt:lpstr>Предотвращение риска, связанного с беременностью, для здоровья женщин</vt:lpstr>
      <vt:lpstr>Снижение детской смертности</vt:lpstr>
      <vt:lpstr>Искусственное оплодотворение</vt:lpstr>
      <vt:lpstr>Основные этапы искусственного оплодотворения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</dc:title>
  <dc:creator>Катя</dc:creator>
  <cp:lastModifiedBy>Катя</cp:lastModifiedBy>
  <cp:revision>16</cp:revision>
  <dcterms:created xsi:type="dcterms:W3CDTF">2020-05-27T12:37:44Z</dcterms:created>
  <dcterms:modified xsi:type="dcterms:W3CDTF">2020-05-27T13:40:20Z</dcterms:modified>
</cp:coreProperties>
</file>