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1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6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9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03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2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0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4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5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3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8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7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4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2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8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4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B673-0C12-4184-9426-2E409B3858F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9852D-21A1-4847-8F9F-54AE0E98E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2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5A7E5-9ECE-4EB8-A444-B7388354F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Первичный иммунодефицит человека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62DCFD-10D6-4FBD-9F85-D437A3429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2359" y="4619075"/>
            <a:ext cx="4065302" cy="1655762"/>
          </a:xfrm>
        </p:spPr>
        <p:txBody>
          <a:bodyPr>
            <a:normAutofit/>
          </a:bodyPr>
          <a:lstStyle/>
          <a:p>
            <a:r>
              <a:rPr lang="ru-RU" sz="1800" dirty="0"/>
              <a:t>Выполнил студент 313 группы Лечебного факультета </a:t>
            </a:r>
          </a:p>
          <a:p>
            <a:r>
              <a:rPr lang="ru-RU" sz="1800" dirty="0"/>
              <a:t>Панасенко Петр Григорьевич </a:t>
            </a:r>
          </a:p>
        </p:txBody>
      </p:sp>
    </p:spTree>
    <p:extLst>
      <p:ext uri="{BB962C8B-B14F-4D97-AF65-F5344CB8AC3E}">
        <p14:creationId xmlns:p14="http://schemas.microsoft.com/office/powerpoint/2010/main" val="312084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1C608-63F2-4FC6-B754-EB4C985D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 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90447B5-85D4-424E-BC4F-422E83FD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64" y="1845259"/>
            <a:ext cx="7045422" cy="469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2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9821E-37B2-40DF-A06E-C6FA3F00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332727"/>
            <a:ext cx="10515600" cy="4351338"/>
          </a:xfrm>
        </p:spPr>
        <p:txBody>
          <a:bodyPr/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Первичные иммунодефициты — наследственные или приобретённые во внутриутробном периоде иммунодефицитные состояния. Обычно они проявляются или сразу после рождения, или в течение первых двух лет жизни (врождённые иммунодефициты).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1340403-F44F-407A-B301-3A09B55A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88" y="1462125"/>
            <a:ext cx="6603838" cy="516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ABFF9-E64A-48F8-B7C0-599002C5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87086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первичных иммунодефицитов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790BD-87DF-4BD2-BC7F-626E73B1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49410"/>
            <a:ext cx="10353762" cy="369513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генетических мутаций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Подавляющее большинство заболеваний возникает из-за дефектов в генах, ответственных за развитие и дифференцировку иммунокомпетентных клеток. Обычно отмечается аутосомно-рецессивное или сцепленное с полом наследование. Имеется небольшая доля спонтанных и герминативных мутаций.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тератогенного воздействия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 врожденным проблемам с иммунитетом может приводить влияние на плод токсинов различной природы. Иммунодефицит часто сопровождает пороки развития, обусловленные TORCH-инфекциями.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Неясной этиологии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 данной группе относят случаи, когда выявить причину слабости иммунной системы не удается. Это могут быть еще неизученные генетические аномалии, слабое или неустановленное тератогенное воздействие.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91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CBCBBE9-6E16-4EDF-9433-61A5A5AAD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4762" r="3262" b="6258"/>
          <a:stretch/>
        </p:blipFill>
        <p:spPr bwMode="auto">
          <a:xfrm>
            <a:off x="1887894" y="377889"/>
            <a:ext cx="8416212" cy="610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8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FA7B6-3B4E-41CA-B23A-C5F204BD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r>
              <a:rPr lang="ru-RU" sz="66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sz="9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B7E6F0-AFB9-454B-9535-43FA6AB8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83" y="1066800"/>
            <a:ext cx="5955782" cy="560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8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EE8C2-B9D8-43D6-A714-E0513FB1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недостаточность фагоцитов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61EAC-D75D-41A1-B961-20300410E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1432"/>
            <a:ext cx="6186801" cy="49779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Наследственные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нейтропении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Агранулоцитоз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Ко́стмана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Циклическая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нейтропения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Наследственная ацикличная (постоянная)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нейтропения</a:t>
            </a: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Наследственные дефекты хемотаксиса, фагоцитоза и бактерицидной активности клеток-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скэвенджеров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Хроническая гранулематозная болезнь детей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«ленивых лейкоцитов»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Ми́ллера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Шва́хмана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Че́дьяка</a:t>
            </a: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Хига́си</a:t>
            </a:r>
            <a:r>
              <a:rPr lang="ru-RU" sz="1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52AE5D-E3B4-450B-9176-E0821035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8" y="1581432"/>
            <a:ext cx="5565775" cy="4390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3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9DF19-8B82-4E06-B4DB-C9FC884B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дефициты белков комплемента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BE85A-EE32-484B-9E80-13E46EDA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три группы заболеваний, связанных с первичным дефицитом комплемента: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Комплемент-зависимые иммунодефицитные синдромы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Комплемент-ассоциированные аутоиммунные болезни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tabLst>
                <a:tab pos="457200" algn="l"/>
              </a:tabLst>
            </a:pPr>
            <a:r>
              <a:rPr lang="ru-RU" sz="24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Наследственный ангионевротический отёк Квинке—</a:t>
            </a:r>
            <a:r>
              <a:rPr lang="ru-RU" sz="2400" i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Ослера</a:t>
            </a:r>
            <a:r>
              <a:rPr lang="ru-RU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060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62E68-E585-4159-8E36-CEE3B4BE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8425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дефициты гуморального иммунитета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AA6FB-8FCF-4A82-9CE1-BBA57AC6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26" y="1265639"/>
            <a:ext cx="6186801" cy="55239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первичным дефицитам </a:t>
            </a:r>
            <a:r>
              <a:rPr lang="ru-RU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гуморального иммунитета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относятся следующие основные синдромы: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Брутона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агаммаглобулинемия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брутоновского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типа)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 Веста (недостаточность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IgА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Недостаточность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Недостаточность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транскобаламина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-синдром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IgЕ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-синдром (синдром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Джоба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синдром золотистого стафилококка с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гипер-IgЕ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-синдром (синдром </a:t>
            </a:r>
            <a:r>
              <a:rPr lang="ru-RU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 Меера)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Поздний иммунный старт.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4AC90B-D28D-40C5-B844-7F652E7D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2" y="2858860"/>
            <a:ext cx="5177234" cy="236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8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BCB3-F6FE-41E3-8499-BD055DD1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7" y="31966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комбинированные иммунодефициты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96005-CAA4-405E-8B66-9C5DA6C7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180039"/>
            <a:ext cx="10353762" cy="369513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комбинированные иммунодефицитные состояния подразделяют на три группы: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тяжёлые комбинированные иммунодефициты</a:t>
            </a: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комбинированные иммунодефициты с </a:t>
            </a:r>
            <a:r>
              <a:rPr lang="ru-RU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умеренновыраженным</a:t>
            </a:r>
            <a:r>
              <a:rPr lang="ru-RU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дефектом иммунного ответа</a:t>
            </a: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3) </a:t>
            </a:r>
            <a:r>
              <a:rPr lang="ru-RU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минорные иммунодефицитные состояния.</a:t>
            </a:r>
            <a:r>
              <a:rPr lang="ru-RU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2091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31</TotalTime>
  <Words>311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Rockwell</vt:lpstr>
      <vt:lpstr>Symbol</vt:lpstr>
      <vt:lpstr>Damask</vt:lpstr>
      <vt:lpstr>Первичный иммунодефицит человека</vt:lpstr>
      <vt:lpstr>Презентация PowerPoint</vt:lpstr>
      <vt:lpstr>Причины первичных иммунодефицитов</vt:lpstr>
      <vt:lpstr>Презентация PowerPoint</vt:lpstr>
      <vt:lpstr>Патогенез</vt:lpstr>
      <vt:lpstr>Первичная недостаточность фагоцитов</vt:lpstr>
      <vt:lpstr>Первичные дефициты белков комплемента</vt:lpstr>
      <vt:lpstr>Первичные дефициты гуморального иммунитета</vt:lpstr>
      <vt:lpstr>Первичные комбинированные иммунодефициты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Первичный иммунодефицит человека</dc:title>
  <dc:creator>Milena Tikhomirova</dc:creator>
  <cp:lastModifiedBy>Milena Tikhomirova</cp:lastModifiedBy>
  <cp:revision>1</cp:revision>
  <dcterms:created xsi:type="dcterms:W3CDTF">2021-10-18T17:16:11Z</dcterms:created>
  <dcterms:modified xsi:type="dcterms:W3CDTF">2021-10-18T17:47:19Z</dcterms:modified>
</cp:coreProperties>
</file>