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78" r:id="rId22"/>
    <p:sldId id="28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36432-A6E8-4AF1-8BCA-606BFAC6E9DD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0E70B-9AE2-4BE2-BA22-176A106D5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57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0E70B-9AE2-4BE2-BA22-176A106D51F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00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DAC4-FC7D-421A-B40A-604B8F86F634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C1E6-F0CE-41F4-ADCD-BC0C529C2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44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DAC4-FC7D-421A-B40A-604B8F86F634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C1E6-F0CE-41F4-ADCD-BC0C529C2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72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DAC4-FC7D-421A-B40A-604B8F86F634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C1E6-F0CE-41F4-ADCD-BC0C529C2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341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DAC4-FC7D-421A-B40A-604B8F86F634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C1E6-F0CE-41F4-ADCD-BC0C529C2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3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DAC4-FC7D-421A-B40A-604B8F86F634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C1E6-F0CE-41F4-ADCD-BC0C529C2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03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DAC4-FC7D-421A-B40A-604B8F86F634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C1E6-F0CE-41F4-ADCD-BC0C529C2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77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DAC4-FC7D-421A-B40A-604B8F86F634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C1E6-F0CE-41F4-ADCD-BC0C529C2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73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DAC4-FC7D-421A-B40A-604B8F86F634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C1E6-F0CE-41F4-ADCD-BC0C529C2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63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DAC4-FC7D-421A-B40A-604B8F86F634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C1E6-F0CE-41F4-ADCD-BC0C529C2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82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DAC4-FC7D-421A-B40A-604B8F86F634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C1E6-F0CE-41F4-ADCD-BC0C529C2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35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DAC4-FC7D-421A-B40A-604B8F86F634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C1E6-F0CE-41F4-ADCD-BC0C529C2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0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FDAC4-FC7D-421A-B40A-604B8F86F634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5C1E6-F0CE-41F4-ADCD-BC0C529C2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51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subTitle" idx="1"/>
          </p:nvPr>
        </p:nvSpPr>
        <p:spPr>
          <a:xfrm>
            <a:off x="405353" y="240146"/>
            <a:ext cx="11613822" cy="6317672"/>
          </a:xfrm>
        </p:spPr>
        <p:txBody>
          <a:bodyPr>
            <a:normAutofit fontScale="90000" lnSpcReduction="1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Федеральное г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осударственное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бюджетное образовательное учреждение высшего профессионального образования «Красноярский государственный медицинский университет имени профессора В.Ф.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Фармацевтический колледж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Фармация</a:t>
            </a:r>
          </a:p>
          <a:p>
            <a:endPara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endParaRPr lang="en-US" sz="2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Отчет о прохождении производственной практики</a:t>
            </a:r>
            <a:endParaRPr lang="ru-RU" sz="2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МДК 03.01 Организация деятельности аптеки и ее структурных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подразделений</a:t>
            </a:r>
            <a:endParaRPr lang="ru-RU" sz="21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специальности 33.02.01. Фармация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Красноярск 2021</a:t>
            </a:r>
            <a:endParaRPr lang="ru-RU" sz="21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16099" y="4934635"/>
            <a:ext cx="64022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Студент: Никитенко П.В.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Казакова Е.Н.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58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73620"/>
            <a:ext cx="7552372" cy="590309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армацевт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санитарной одежде</a:t>
            </a:r>
          </a:p>
        </p:txBody>
      </p:sp>
      <p:pic>
        <p:nvPicPr>
          <p:cNvPr id="3074" name="Picture 2" descr="https://sun9-86.userapi.com/impg/704XBME-_1wjpHVCREfGj84t-Oy7oCFGHkKfOg/7mAl2t-r63Q.jpg?size=1104x1472&amp;quality=95&amp;sign=15e32b62d8da23dc52b65e4b2dedf7a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67" y="845489"/>
            <a:ext cx="4276936" cy="57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53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50472"/>
            <a:ext cx="8257913" cy="59030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 верхней и санитарной одежды</a:t>
            </a:r>
          </a:p>
        </p:txBody>
      </p:sp>
      <p:pic>
        <p:nvPicPr>
          <p:cNvPr id="4098" name="Picture 2" descr="https://sun9-67.userapi.com/impg/SDVs2jhCp2smVwCle6NwPLC-NlRBPjlxVJCW7Q/NoS_tucWdck.jpg?size=1104x1472&amp;quality=95&amp;sign=36df1440008846c2d193261112c0aaa1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55" y="865505"/>
            <a:ext cx="4253783" cy="567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66.userapi.com/impg/UJZnk9JIcm7pJNFJvfwwwTZA7r9lgzH6WiXTFw/egscmkbW_uw.jpg?size=1104x1472&amp;quality=95&amp;sign=cdec0cf12e64a405299dd1a307c89907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24" y="859681"/>
            <a:ext cx="4258152" cy="567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28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8433521" cy="337127"/>
          </a:xfrm>
        </p:spPr>
        <p:txBody>
          <a:bodyPr>
            <a:no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для хранения аптечных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78.userapi.com/impg/yMtB19h63bQU3CyAbiRptpz11su-ah3Plwm_Jg/Xw1-XpeDa5A.jpg?size=1104x1472&amp;quality=95&amp;sign=8336b61451f50b5ff26d6f2170ded6d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917704"/>
            <a:ext cx="4230052" cy="56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49.userapi.com/impg/k7C8PRfiAbLKWQKpfW9jLUnL04mijkNYnivkHA/jegFG587yFY.jpg?size=1104x1472&amp;quality=95&amp;sign=967e700411096dc7a2e1ab1f46c3187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833" y="917704"/>
            <a:ext cx="4232530" cy="564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7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628" y="142240"/>
            <a:ext cx="11128692" cy="12700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Шкафы для хранения наружных лекарственных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препаратов(1),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внутренних лекарственных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препаратов(2),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лекарственных препаратов для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инъекций(3)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un9-40.userapi.com/impg/YGVliM6CVnztjlqv0mVwJoiY4xtGATHYYHwOJA/sZJU5Qfvupg.jpg?size=1104x1472&amp;quality=95&amp;sign=0625a58931334a82310069d9ff42600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2089994"/>
            <a:ext cx="3242945" cy="432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16.userapi.com/impg/W6mzH6PWE4jOyddTznMQW_p9HEi4Lv0elPYwPw/YIca01cIcSo.jpg?size=1104x1472&amp;quality=95&amp;sign=26d268bd0e7fe26a5610f8503b6a9c2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8" y="2120473"/>
            <a:ext cx="3242945" cy="432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61.userapi.com/impg/rQxna8KdeGvVkKO6vOSjlGkX9nDU8O870oHVMA/ulW1j0v5Oys.jpg?size=1104x1472&amp;quality=95&amp;sign=0e2f58fe5126ce11a5fae4db6657ac22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341" y="2089993"/>
            <a:ext cx="3242945" cy="432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06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722292" cy="345440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Шкафы для хранения перевязочного материала</a:t>
            </a:r>
          </a:p>
        </p:txBody>
      </p:sp>
      <p:pic>
        <p:nvPicPr>
          <p:cNvPr id="3074" name="Picture 2" descr="https://sun9-65.userapi.com/impg/dvP-lNSsXU2B_9PjENt9B-qOcjt7Xw2HrfRUbg/wVjmCEtxn2Q.jpg?size=1104x1472&amp;quality=95&amp;sign=ddccb2dae249bc101084db36f9ba634f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97" y="944264"/>
            <a:ext cx="4110903" cy="548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82.userapi.com/impg/8Ek1UC1JoW1YxCOS61INtTnxrt_KF900RHDPog/jsBmY2uOAQ8.jpg?size=1104x1472&amp;quality=95&amp;sign=c28db1eed367658262a9339939c2161c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087" y="944264"/>
            <a:ext cx="4110903" cy="548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7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8599776" cy="457200"/>
          </a:xfrm>
        </p:spPr>
        <p:txBody>
          <a:bodyPr>
            <a:no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Шкафы для хранения резиновых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un9-4.userapi.com/impg/YubjJj_ofSxNhAv7sRGh76SgGHoxWe5XeH3aHQ/_9wCZdxmPY4.jpg?size=1104x1472&amp;quality=95&amp;sign=9a6193fde6bfb41be8078be6f31dca2e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" y="914400"/>
            <a:ext cx="5100320" cy="575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60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52400"/>
            <a:ext cx="10783252" cy="835025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Шкафы для хранения лекарственного растительного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сырья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sun2.sibirix.userapi.com/impg/vmUQwOZXUEueTqbuH3JKZnvgZGjhVwS0t17Osg/mcAKmJtPtwE.jpg?size=1920x1440&amp;quality=95&amp;sign=36df0a460de1ecc122d64af89c2332e2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163380"/>
            <a:ext cx="7206932" cy="54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7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03200"/>
            <a:ext cx="9472612" cy="1016000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Шкафы для хранения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парафармацевтической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sun9-75.userapi.com/impg/CFlFRW_m4uSvVmUM6BeURL1y3UMwAxKZOGht2g/KwYkdIJSXXI.jpg?size=1104x1472&amp;quality=95&amp;sign=1e5c6567f53f39ea9d7cf98625e6271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219200"/>
            <a:ext cx="4081145" cy="544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48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8659812" cy="436880"/>
          </a:xfrm>
        </p:spPr>
        <p:txBody>
          <a:bodyPr>
            <a:no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 для хранения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взрывчатых веществ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sun9-53.userapi.com/impg/cOkeKt2uZ1SihXmV0zaIWgELcEFclbkg5YiZbw/3MT-UZpH5nI.jpg?size=1104x1472&amp;quality=95&amp;sign=b29e232a41d913e8e5b799a466bd074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623" y="1181100"/>
            <a:ext cx="4096226" cy="546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42.userapi.com/impg/W3wUvP6S6nEY6q6hkaPC8vomSE0ZDEcTnH5Vbg/D-Daf-rXGoQ.jpg?size=1104x1472&amp;quality=95&amp;sign=cc393ac065082aac30ba926b9d4b3b7c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8" y="1186112"/>
            <a:ext cx="4092467" cy="545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59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Autofit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sun9-87.userapi.com/impg/ugLRqnDQi4nmlgRzfwEtP3lAioEv_yokSIR1wA/T3GbwRC7ZlY.jpg?size=1104x1472&amp;quality=95&amp;sign=4debe2a4982dcda8f2b5c97e502e17a4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24" y="987425"/>
            <a:ext cx="4205410" cy="560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82.userapi.com/impg/TtsQAwiV7zaXX4yT4WFFCq3m57eSuG2g8YJoCg/TMHFSwBCecE.jpg?size=1104x1472&amp;quality=95&amp;sign=58178a5191d7fcee9929d67d2b6aeb5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276" y="987425"/>
            <a:ext cx="4205411" cy="560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53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535710"/>
            <a:ext cx="10299267" cy="45171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Вывеска аптеки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47.userapi.com/impg/XqgYsBJPDnsRd6VMw2Z4EtQczCCnHU-qVLhosg/3TP1Y4ovBV8.jpg?size=1920x1440&amp;quality=95&amp;sign=85b89f4b9bd6dbfc9f54c05d02686455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92" y="1338161"/>
            <a:ext cx="6420947" cy="481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57.userapi.com/impg/mu3qu3Hlkug6HgRiS3vvAi0S0p-K1SBDWjX0aQ/jVjixBbjRGs.jpg?size=1104x1472&amp;quality=95&amp;sign=440680966e321778afe6e48832284c60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754" y="1321944"/>
            <a:ext cx="3623945" cy="483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6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10515600" cy="401782"/>
          </a:xfrm>
        </p:spPr>
        <p:txBody>
          <a:bodyPr>
            <a:no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Карантинные зоны хранения лекарственных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sun9-83.userapi.com/impg/lCUvUyS4L5PMVrknpqtFTsZf7EXh-rzng40Pnw/yU41ds8tKWg.jpg?size=1104x1472&amp;quality=95&amp;sign=15c99d71410da8f09b37c1becba8485b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9" y="858982"/>
            <a:ext cx="4249999" cy="566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25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10781195" cy="700268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Зоны для хранения фальсифицированных, недоброкачественных, контрафактных ЛП, а также ЛП с истекшим сроком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годности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sun9-7.userapi.com/impg/7cC5jhAuJCF2AE8ZmyNfWcQJA9xUQVOOGBnQhg/B4aY9udgMl0.jpg?size=1104x1472&amp;quality=95&amp;sign=2ef8d72c81e2ebd6831080565b0b6de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384" y="1304891"/>
            <a:ext cx="3981305" cy="530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un9-29.userapi.com/impg/GWxnkyDGf9DurmO63oxVySEvylaIjP1uPmlztg/kDEXSC9E0Dg.jpg?size=1104x1472&amp;quality=95&amp;sign=3b79af89efc74fa9e440a420b21c0c0d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55" y="1304891"/>
            <a:ext cx="3967001" cy="52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8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9253336" cy="223520"/>
          </a:xfrm>
        </p:spPr>
        <p:txBody>
          <a:bodyPr>
            <a:no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Тара для сбора медицинских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sun9-53.userapi.com/impg/I0mEb6W_wmlxm6UD8Pu0nUMRbJOarDKt_Dlwmw/ISamW4Ulcls.jpg?size=1104x1472&amp;quality=95&amp;sign=09435ec2aca31efc44f19fbb8563679d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040" y="910288"/>
            <a:ext cx="4307840" cy="574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sun9-23.userapi.com/impg/WgHvntf8PYJPePC2W6FKXbEDAkxmR3xa_N9bXw/Bg6nlbsiYXo.jpg?size=1104x1472&amp;quality=95&amp;sign=530b446e219dfd16ccadcb9e5631f931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6" y="900975"/>
            <a:ext cx="4314824" cy="57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73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7892" y="370876"/>
            <a:ext cx="9932987" cy="330163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un9-41.userapi.com/impg/bPbkqky54KJ99-gHqoMcLG0EVd8o-Lr7sPv-ZQ/PLyp4rNP8CY.jpg?size=1104x1472&amp;quality=95&amp;sign=765f4d982745ed06de079ca536dfb068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35" y="987425"/>
            <a:ext cx="3947502" cy="526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76.userapi.com/impg/c46XNlnoYB9q-GKmIngYKiI6BbwxxM_eLWEpTw/0t2yrM_XlBQ.jpg?size=1104x1472&amp;quality=95&amp;sign=a89fe38f7da5cebe5ac1a0c63e7bbcc4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34" y="987425"/>
            <a:ext cx="3947501" cy="526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49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509" y="173620"/>
            <a:ext cx="4515456" cy="81380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Административно-бытовая зона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3464" y="177197"/>
            <a:ext cx="4972633" cy="8102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Выделенная зона с раздевалкой для персонала</a:t>
            </a:r>
          </a:p>
        </p:txBody>
      </p:sp>
      <p:pic>
        <p:nvPicPr>
          <p:cNvPr id="3074" name="Picture 2" descr="https://sun9-30.userapi.com/impg/w8YhAwj76Fu9xg3XgPbmnzBQJmyXxO8g0S8X7A/ows1Mx-4FqA.jpg?size=1104x1472&amp;quality=95&amp;sign=a83b676ad2bf0bff450e4ecf09c5dcbc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20" y="987425"/>
            <a:ext cx="4129329" cy="550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20.userapi.com/impg/Cu9XSkwsGPa3V4AaIBjR8GRtvFI6ZZ254jjhmg/-hP20cIMpSY.jpg?size=1104x1472&amp;quality=95&amp;sign=324a2b420e6ec8f525d09dc72edbff24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464" y="987425"/>
            <a:ext cx="4129329" cy="550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2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1924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Санузел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2371" y="623455"/>
            <a:ext cx="5619629" cy="721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sun9-84.userapi.com/impg/-7D3O1RzHLG-cCNtYfGiZCF9qsEc28oJYnfLGg/xzLzVDRnJ_I.jpg?size=1104x1472&amp;quality=95&amp;sign=ec7d9b2114d3aff1d44350ac2f415bcc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" y="1178559"/>
            <a:ext cx="4006691" cy="53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75.userapi.com/impg/iQSgyg1SiSvb2E2cffo8t42VkLy2Ij54LdW8yQ/LDx-7WUjIWw.jpg?size=1104x1472&amp;quality=95&amp;sign=45546a1a8a77feb7cf51dbe22625ee9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231" y="1178558"/>
            <a:ext cx="4006691" cy="53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69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6069012" cy="530225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фармацевта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sun9-87.userapi.com/impg/d55llD6WXiLvQ7wJOtBT2el1dITBh0btnbdnuQ/RH37CdZe4yo.jpg?size=1104x1472&amp;quality=95&amp;sign=8812c1554445bfb6a80a3ed40c91901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130138"/>
            <a:ext cx="3935412" cy="524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20.userapi.com/impg/FlPSqdqPvbrboj1Ejg8ijVhPzeYSqhpNWQjfNQ/orPhyc-A3PU.jpg?size=1104x1472&amp;quality=95&amp;sign=74d34ad2d8e7b8dc9f2a65f432845542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170" y="1124028"/>
            <a:ext cx="3939993" cy="525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23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9523412" cy="337127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стенд для посетителей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sun9-21.userapi.com/impg/yMdfkwAWPDR8t8ZXisoi9Nq19e7pfgENnZiL3g/Gj6G_wTCzUY.jpg?size=1104x1472&amp;quality=95&amp;sign=4a51190894b1bfba8496c4d197f1229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34" y="987425"/>
            <a:ext cx="3997525" cy="533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82.userapi.com/impg/zcie9QtuY1K5s3DUZQQp_OIqJUwKoZH9UNqWVw/Bbnqe6EsJXc.jpg?size=1104x1472&amp;quality=95&amp;sign=e420b63568af138067f1f6652a2e21bd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87425"/>
            <a:ext cx="4000897" cy="533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85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114539" cy="420255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Шкаф для хранения уборочного инвентаря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un9-6.userapi.com/impg/LqXqM5tBbfcTr7zxgarmbQ2j5gNdW3E1nuq6DQ/OV393fYeSbs.jpg?size=1104x1472&amp;quality=95&amp;sign=9b46cc1ec8cd7b525eb22e4a74d0b52d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01" y="877455"/>
            <a:ext cx="4072573" cy="543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un9-11.userapi.com/impg/tgYdH9Cwo5-gvrmjT1CL5Bq0jm7RjJ_AbKjfTQ/i5roUwYXnF8.jpg?size=1104x1472&amp;quality=95&amp;sign=7fab1e3ac2a1f4b3880f93cd467e962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124" y="959793"/>
            <a:ext cx="3949064" cy="526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1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9411652" cy="345440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ромаркированный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уборочный инвентарь</a:t>
            </a:r>
          </a:p>
        </p:txBody>
      </p:sp>
      <p:pic>
        <p:nvPicPr>
          <p:cNvPr id="2050" name="Picture 2" descr="https://sun9-16.userapi.com/impg/i0cizwfN_LiIKvoBhl7ptz_XeH3G9gJ0BIeUPA/2kqAnUrRDvw.jpg?size=1104x1472&amp;quality=95&amp;sign=69b79797c4e128aa5869921c7d344a50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034" y="1019126"/>
            <a:ext cx="4163451" cy="555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un9-77.userapi.com/impg/BpS1MmcfgNsG4J8ysMazYkXynk43qySMPhs47w/awSsgo4Xxp8.jpg?size=1104x1472&amp;quality=95&amp;sign=a41f578dcf2366319cf1c7000949d004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317" y="1019126"/>
            <a:ext cx="4163451" cy="555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3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145</Words>
  <Application>Microsoft Office PowerPoint</Application>
  <PresentationFormat>Широкоэкранный</PresentationFormat>
  <Paragraphs>41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Административно-бытовая зона</vt:lpstr>
      <vt:lpstr>Санузел</vt:lpstr>
      <vt:lpstr>Рабочее место фармацевта</vt:lpstr>
      <vt:lpstr>Информационный стенд для посетителей </vt:lpstr>
      <vt:lpstr>Шкаф для хранения уборочного инвентаря </vt:lpstr>
      <vt:lpstr>Промаркированный уборочный инвентарь</vt:lpstr>
      <vt:lpstr>Фармацевт в санитарной одежде</vt:lpstr>
      <vt:lpstr>Зона хранения верхней и санитарной одежды</vt:lpstr>
      <vt:lpstr>Помещения для хранения аптечных товаров</vt:lpstr>
      <vt:lpstr>Шкафы для хранения наружных лекарственных препаратов(1), внутренних лекарственных препаратов(2), лекарственных препаратов для инъекций(3)</vt:lpstr>
      <vt:lpstr>Шкафы для хранения перевязочного материала</vt:lpstr>
      <vt:lpstr>Шкафы для хранения резиновых изделий</vt:lpstr>
      <vt:lpstr>Шкафы для хранения лекарственного растительного сырья</vt:lpstr>
      <vt:lpstr>Шкафы для хранения парафармацевтической продукции</vt:lpstr>
      <vt:lpstr>Шкаф для хранения взрывчатых веществ</vt:lpstr>
      <vt:lpstr>Холодильник</vt:lpstr>
      <vt:lpstr>Карантинные зоны хранения лекарственных препаратов</vt:lpstr>
      <vt:lpstr>Зоны для хранения фальсифицированных, недоброкачественных, контрафактных ЛП, а также ЛП с истекшим сроком годности</vt:lpstr>
      <vt:lpstr>Тара для сбора медицинских отходов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Huawei</dc:creator>
  <cp:lastModifiedBy>Huawei</cp:lastModifiedBy>
  <cp:revision>16</cp:revision>
  <dcterms:created xsi:type="dcterms:W3CDTF">2021-12-15T07:40:03Z</dcterms:created>
  <dcterms:modified xsi:type="dcterms:W3CDTF">2021-12-24T09:23:04Z</dcterms:modified>
</cp:coreProperties>
</file>