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lang="ru-RU" dirty="0" smtClean="0"/>
              <a:t>Профилактика зависимостей в подростковом возрасте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/>
          <a:lstStyle/>
          <a:p>
            <a:r>
              <a:rPr lang="ru-RU" dirty="0" smtClean="0"/>
              <a:t>Курятникова Ксения</a:t>
            </a:r>
          </a:p>
          <a:p>
            <a:r>
              <a:rPr lang="ru-RU" dirty="0" smtClean="0"/>
              <a:t>Группа 208-1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– это несамостоятельность, привязанность к чему-то, которая дает человеку возможность чувствовать себя удовлетворенным, не прилагая к этому усилий.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бесед;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с ребенком;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Нахождение общего языка;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Стараться отвлекать ребенка, ходить в парк, бассейн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«на пальцах», что хорошо, а что плохо.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подростками нельзя обращаться, как с детьми: они не терпят снисходительности и приказного тона. А вот дружеское общение, искренний интерес к делам и чувствам подростков помогут родителям установить с ними тесный контакт, наладить и укрепить отношения.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– ориентировать ребенка на здоровый образ жизни. Научить ребенка бережно относиться к своему здоровью, строить гармонично свои отношения с окружающим миром — важнейшая задача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Природа создала человека для долгой и счастливой жизни. Однако, ряд привычек, которые человек начинает приобретать еще в школьные годы и от которых не может избавиться в течение всей жизни, серьезно вредят его здоровью. Они способствуют приобретению хронических заболеваний, преждевременному его старению. К таким вредным привычкам относятся курение, употребление алкоголя, наркотиков, интернет зависимость.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19.userapi.com/c850536/v850536723/16c8e4/jJDuMfgtP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3016"/>
            <a:ext cx="3651483" cy="3108325"/>
          </a:xfrm>
          <a:prstGeom prst="rect">
            <a:avLst/>
          </a:prstGeom>
          <a:noFill/>
        </p:spPr>
      </p:pic>
      <p:pic>
        <p:nvPicPr>
          <p:cNvPr id="10244" name="Picture 4" descr="https://xn--80aahjjiaigbvllca8bfiht6b.xn--p1ai/wp-content/uploads/2019/06/Gazeta-K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06" y="3975496"/>
            <a:ext cx="4059826" cy="269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среде подростков вызывает тревогу по нескольким причинам: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Те, кто начинает ежедневно курить в подростковом возрасте, обычно курят всю жизнь.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Курение повышает риск развития хронических заболеваний (заболевание сердца, рак легких и других органов, гангрена ног).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Подростки – курильщики чаще страдают от кашля, одышки и других респираторных симптомов.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186808" cy="6408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курении у подростков  сильно страдает память, снижается скорость заучивания и объём памяти, замедляется реакция в движении, снижается мышечная сила; под влиянием никотина ухудшается острота зрения, у курящего подростка  начинается мелькание и двоение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nternettobaccovendorsstudy.com/files/2013/12/137167089.jpg"/>
          <p:cNvPicPr>
            <a:picLocks noChangeAspect="1" noChangeArrowheads="1"/>
          </p:cNvPicPr>
          <p:nvPr/>
        </p:nvPicPr>
        <p:blipFill>
          <a:blip r:embed="rId2" cstate="print"/>
          <a:srcRect l="1669" t="10667" r="39920"/>
          <a:stretch>
            <a:fillRect/>
          </a:stretch>
        </p:blipFill>
        <p:spPr bwMode="auto">
          <a:xfrm>
            <a:off x="220181" y="1196752"/>
            <a:ext cx="427981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Алкоголизм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подростковом возрасте любой алкоголь, даже в очень малом количестве, наносит организму непоправимый вред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Подростковый алкоголизм начинается с семейных застолий. Иногда  детям легкомысленно дают попробовать пиво или сладкое вино.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entrgerda.ru/wp-content/uploads/2016/11/15/kak-nauchit-detej-zhit-bez-alkogolya/Prichiny-podrostkovogo-alkogoliz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76367"/>
            <a:ext cx="4248472" cy="2820985"/>
          </a:xfrm>
          <a:prstGeom prst="rect">
            <a:avLst/>
          </a:prstGeom>
          <a:noFill/>
        </p:spPr>
      </p:pic>
      <p:pic>
        <p:nvPicPr>
          <p:cNvPr id="7172" name="Picture 4" descr="https://belnaviny.by/wp-content/uploads/2018/09/belnaviny.by-podrostki-stali-menshe-upotreblyat-alkogol-voz.jpg"/>
          <p:cNvPicPr>
            <a:picLocks noChangeAspect="1" noChangeArrowheads="1"/>
          </p:cNvPicPr>
          <p:nvPr/>
        </p:nvPicPr>
        <p:blipFill>
          <a:blip r:embed="rId3" cstate="print"/>
          <a:srcRect l="10768" r="26165"/>
          <a:stretch>
            <a:fillRect/>
          </a:stretch>
        </p:blipFill>
        <p:spPr bwMode="auto">
          <a:xfrm>
            <a:off x="5580112" y="3789040"/>
            <a:ext cx="2952328" cy="281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4114800" cy="65253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употреблении алкоголя у подростков развивается цирроз печени, возникают такие заболевания, как гепатит, панкреатит, нарушения работы сердца, заболевания эндокринной системы, легочные заболевания, проблемы с артериальным давлением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снижается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устойчивость к инфекционным заболеваниям, появляются нервные  и психические расстройства: грубость, недоверчивость,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вспыльчивость.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tatic.fanpage.it/wp-content/uploads/sites/22/2019/04/beer.jpg"/>
          <p:cNvPicPr>
            <a:picLocks noChangeAspect="1" noChangeArrowheads="1"/>
          </p:cNvPicPr>
          <p:nvPr/>
        </p:nvPicPr>
        <p:blipFill>
          <a:blip r:embed="rId2" cstate="print"/>
          <a:srcRect l="16676" r="21991"/>
          <a:stretch>
            <a:fillRect/>
          </a:stretch>
        </p:blipFill>
        <p:spPr bwMode="auto">
          <a:xfrm>
            <a:off x="5076056" y="1196752"/>
            <a:ext cx="3600400" cy="391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Наркомания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каждым днем в процесс потребления  наркотиков вовлекается все больше и больше молодых людей.  Приобщение к наркотикам начинается, как правило, в подростковом возрасте (13 лет).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narcoclinic24.ru/uploads/posts/2019-08/1566808875_podrostok-nark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328592" cy="368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76672"/>
            <a:ext cx="4536504" cy="597666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Последствия злоупотребления наркотиками обнаруживаются спустя 1-2 месяца.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подростков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утрачивается интерес к учебе, появляются прогулы, исчезновения из дома . Затем появляется раздражительность, конфликтность, колебания настроения, отмечается снижение интеллекта.</a:t>
            </a:r>
          </a:p>
          <a:p>
            <a:endParaRPr lang="ru-RU" dirty="0"/>
          </a:p>
        </p:txBody>
      </p:sp>
      <p:pic>
        <p:nvPicPr>
          <p:cNvPr id="4098" name="Picture 2" descr="http://narkology.work-side.ru/wp-content/uploads/2018/02/Narkology.com_.-Lechenie-narkomanii-podrostkov.jpg"/>
          <p:cNvPicPr>
            <a:picLocks noChangeAspect="1" noChangeArrowheads="1"/>
          </p:cNvPicPr>
          <p:nvPr/>
        </p:nvPicPr>
        <p:blipFill>
          <a:blip r:embed="rId2" cstate="print"/>
          <a:srcRect l="31359" r="7322"/>
          <a:stretch>
            <a:fillRect/>
          </a:stretch>
        </p:blipFill>
        <p:spPr bwMode="auto">
          <a:xfrm>
            <a:off x="179512" y="1124744"/>
            <a:ext cx="4281948" cy="465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зависимость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 алкоголиков с наркоманами, и у зависимых от интернета людей в головном мозге происходят аналогичные процессы замедления работы головного мозга.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4dd82f9257be66af1c54ed6c4056082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918" y="3356992"/>
            <a:ext cx="4913338" cy="3275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Профилактика зависимостей в подростковом возрасте</vt:lpstr>
      <vt:lpstr>Введение</vt:lpstr>
      <vt:lpstr>Курение</vt:lpstr>
      <vt:lpstr>Слайд 4</vt:lpstr>
      <vt:lpstr>Алкоголизм</vt:lpstr>
      <vt:lpstr>Слайд 6</vt:lpstr>
      <vt:lpstr>Наркомания</vt:lpstr>
      <vt:lpstr>Слайд 8</vt:lpstr>
      <vt:lpstr>Интернет зависимость</vt:lpstr>
      <vt:lpstr>Профилактика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зависимостей в подростковом возрасте</dc:title>
  <dc:creator>Ксения Курятникова</dc:creator>
  <cp:lastModifiedBy>Ксения Курятникова</cp:lastModifiedBy>
  <cp:revision>7</cp:revision>
  <dcterms:created xsi:type="dcterms:W3CDTF">2020-06-22T14:54:52Z</dcterms:created>
  <dcterms:modified xsi:type="dcterms:W3CDTF">2020-06-22T15:57:57Z</dcterms:modified>
</cp:coreProperties>
</file>