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301" r:id="rId3"/>
    <p:sldId id="302" r:id="rId4"/>
    <p:sldId id="307" r:id="rId5"/>
    <p:sldId id="308" r:id="rId6"/>
    <p:sldId id="303" r:id="rId7"/>
    <p:sldId id="309" r:id="rId8"/>
    <p:sldId id="304" r:id="rId9"/>
    <p:sldId id="305" r:id="rId10"/>
    <p:sldId id="306" r:id="rId11"/>
    <p:sldId id="300" r:id="rId12"/>
    <p:sldId id="278" r:id="rId13"/>
    <p:sldId id="291" r:id="rId14"/>
    <p:sldId id="292" r:id="rId15"/>
    <p:sldId id="295" r:id="rId16"/>
    <p:sldId id="296" r:id="rId17"/>
    <p:sldId id="310" r:id="rId18"/>
    <p:sldId id="31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2057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dirty="0" smtClean="0">
                <a:cs typeface="Trebuchet MS" pitchFamily="34" charset="0"/>
              </a:rPr>
              <a:t>Красноярский государственный медицинский университет имени проф. </a:t>
            </a:r>
            <a:r>
              <a:rPr lang="ru-RU" altLang="ru-RU" sz="2000" dirty="0" err="1" smtClean="0">
                <a:cs typeface="Trebuchet MS" pitchFamily="34" charset="0"/>
              </a:rPr>
              <a:t>В.Ф.Войно-Ясенецкого</a:t>
            </a:r>
            <a:r>
              <a:rPr lang="ru-RU" altLang="ru-RU" sz="2000" dirty="0" smtClean="0">
                <a:cs typeface="Trebuchet MS" pitchFamily="34" charset="0"/>
              </a:rPr>
              <a:t>.</a:t>
            </a:r>
            <a:r>
              <a:rPr lang="en-US" altLang="ru-RU" sz="2000" dirty="0" smtClean="0">
                <a:cs typeface="Trebuchet MS" pitchFamily="34" charset="0"/>
              </a:rPr>
              <a:t/>
            </a:r>
            <a:br>
              <a:rPr lang="en-US" altLang="ru-RU" sz="2000" dirty="0" smtClean="0">
                <a:cs typeface="Trebuchet MS" pitchFamily="34" charset="0"/>
              </a:rPr>
            </a:br>
            <a:endParaRPr lang="ru-RU" altLang="ru-RU" sz="2000" dirty="0" smtClean="0">
              <a:cs typeface="Trebuchet MS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4051300"/>
            <a:ext cx="8229600" cy="1905000"/>
          </a:xfrm>
        </p:spPr>
        <p:txBody>
          <a:bodyPr/>
          <a:lstStyle/>
          <a:p>
            <a:pPr eaLnBrk="1" hangingPunct="1"/>
            <a:endParaRPr lang="ru-RU" altLang="ru-RU" sz="2400" dirty="0" smtClean="0"/>
          </a:p>
          <a:p>
            <a:pPr algn="r" eaLnBrk="1" hangingPunct="1"/>
            <a:endParaRPr lang="ru-RU" altLang="ru-RU" sz="18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389461"/>
            <a:ext cx="9220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dirty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dirty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физических качеств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(выносливость, сила, гибкость).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Утомление, средства и методы восстановления.</a:t>
            </a:r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 descr="C:\Users\vesnina\Desktop\1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391025"/>
            <a:ext cx="3605213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3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147248" cy="60095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для развития быстроты могут быть самыми разнообразными - это легкая атлетика, бокс, вольная борьба, спортивные игры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6192688"/>
          </a:xfrm>
        </p:spPr>
        <p:txBody>
          <a:bodyPr>
            <a:no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Средствами развития выносливости являются циклические упражнения (ходьба, бег, ходьба и бег на лыжах).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Средствами развития гибкости являются: повторные пружинящие движения, активные свободные движения с постепенным увеличением амплитуды, пассивные упражнения, выполняемые с помощью партнера и т.д.</a:t>
            </a:r>
          </a:p>
          <a:p>
            <a:pPr>
              <a:buNone/>
            </a:pP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Наиболее распространенными средствами при развитии ловкости являются акробатические упражнения, спортивные и подвижные игры.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Утомление - физиологическое состояние организма, возникающее в результате деятельности и проявляющееся временным снижением работоспособности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859216" cy="564949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Переутомление - это патологической состояние, развивающееся у человека вследствие хронического физического или психологического перенапряжения, клиническую картину которого определяют функциональные нарушения в центральной нервной системе.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75240" cy="528945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осстановление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неотъемлемая часть тренировочного процесса, не менее важная, чем непосредственные тренирующие воздействия на спортсмена.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>
            <a:normAutofit fontScale="85000" lnSpcReduction="10000"/>
          </a:bodyPr>
          <a:lstStyle/>
          <a:p>
            <a:r>
              <a:rPr lang="ru-RU" sz="3200" kern="1800" dirty="0">
                <a:latin typeface="Times New Roman"/>
                <a:ea typeface="Times New Roman"/>
              </a:rPr>
              <a:t>Степень утомления, как и быстрота восстановления, обусловлена сложным взаимодействием многих факторов, среди которых основное значение имеют: </a:t>
            </a:r>
            <a:endParaRPr lang="ru-RU" sz="3200" kern="1800" dirty="0" smtClean="0">
              <a:latin typeface="Times New Roman"/>
              <a:ea typeface="Times New Roman"/>
            </a:endParaRPr>
          </a:p>
          <a:p>
            <a:r>
              <a:rPr lang="ru-RU" sz="3200" kern="1800" dirty="0" smtClean="0">
                <a:latin typeface="Times New Roman"/>
                <a:ea typeface="Times New Roman"/>
              </a:rPr>
              <a:t>характер </a:t>
            </a:r>
            <a:r>
              <a:rPr lang="ru-RU" sz="3200" kern="1800" dirty="0">
                <a:latin typeface="Times New Roman"/>
                <a:ea typeface="Times New Roman"/>
              </a:rPr>
              <a:t>проделанной работы, ее направленность</a:t>
            </a:r>
            <a:r>
              <a:rPr lang="ru-RU" sz="3200" kern="1800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sz="3200" kern="1800" dirty="0" smtClean="0">
                <a:latin typeface="Times New Roman"/>
                <a:ea typeface="Times New Roman"/>
              </a:rPr>
              <a:t> </a:t>
            </a:r>
            <a:r>
              <a:rPr lang="ru-RU" sz="3200" kern="1800" dirty="0">
                <a:latin typeface="Times New Roman"/>
                <a:ea typeface="Times New Roman"/>
              </a:rPr>
              <a:t>объем и интенсивность, состояние здоровья</a:t>
            </a:r>
            <a:r>
              <a:rPr lang="ru-RU" sz="3200" kern="1800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sz="3200" kern="1800" dirty="0" smtClean="0">
                <a:latin typeface="Times New Roman"/>
                <a:ea typeface="Times New Roman"/>
              </a:rPr>
              <a:t> </a:t>
            </a:r>
            <a:r>
              <a:rPr lang="ru-RU" sz="3200" kern="1800" dirty="0">
                <a:latin typeface="Times New Roman"/>
                <a:ea typeface="Times New Roman"/>
              </a:rPr>
              <a:t>уровень подготовленности, возраст и индивидуальные особенности тренирующегося, </a:t>
            </a:r>
            <a:endParaRPr lang="ru-RU" sz="3200" kern="1800" dirty="0" smtClean="0">
              <a:latin typeface="Times New Roman"/>
              <a:ea typeface="Times New Roman"/>
            </a:endParaRPr>
          </a:p>
          <a:p>
            <a:r>
              <a:rPr lang="ru-RU" sz="3200" kern="1800" dirty="0" smtClean="0">
                <a:latin typeface="Times New Roman"/>
                <a:ea typeface="Times New Roman"/>
              </a:rPr>
              <a:t>предшествовавший </a:t>
            </a:r>
            <a:r>
              <a:rPr lang="ru-RU" sz="3200" kern="1800" dirty="0">
                <a:latin typeface="Times New Roman"/>
                <a:ea typeface="Times New Roman"/>
              </a:rPr>
              <a:t>режим, уровень технической подготовки, умение </a:t>
            </a:r>
            <a:r>
              <a:rPr lang="ru-RU" sz="3200" kern="1800" dirty="0" smtClean="0">
                <a:latin typeface="Times New Roman"/>
                <a:ea typeface="Times New Roman"/>
              </a:rPr>
              <a:t>расслабляться.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830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kern="1800" dirty="0" smtClean="0">
                <a:latin typeface="Times New Roman"/>
                <a:ea typeface="Times New Roman"/>
              </a:rPr>
              <a:t>Ускорение </a:t>
            </a:r>
            <a:r>
              <a:rPr lang="ru-RU" sz="3200" kern="1800" dirty="0">
                <a:latin typeface="Times New Roman"/>
                <a:ea typeface="Times New Roman"/>
              </a:rPr>
              <a:t>восстановления направленное действие на восстановительные процессы один из действенных рычагов управления тренировочным процессом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604867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Физическими качествами  называются врожденные (унаследованные генетически) морфофункциональные качества, благодаря которым возможна физическая (материально выраженная) активность человека, получающая свое полное проявление в целесообразной двигательной деятельности.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основным физическим качествам относят мышечную силу, быстроту, выносливость, гибкость и ловкость.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6693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анатомо-морфологические особенности мозга и нервной системы (свойства нервных процессов - сила, подвижность, уравновешенность.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физиологические (особенности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дыхательной систем - максимальное потребление кислорода, показатели периферического кровообращения и др.);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биологические (особенности биологического окисления, эндокринной регуляции, обмена веществ, энергетики мышечного сокращения и </a:t>
            </a:r>
            <a:r>
              <a:rPr lang="ru-RU" sz="2800" dirty="0" smtClean="0"/>
              <a:t>др.);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телесные (длина тела и конечностей, масса тела, масса мышечной и жировой ткани и др.);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хромосомные (генные).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5253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развития двигательных способностей необходимо создавать определенные условия деятельности, используя соответствующие физические упражнения на скорость, на силу и т.д. Однако эффект тренировки этих способностей зависит, кроме того, от индивидуальной нормы реакции на внешние нагрузки.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467600" cy="5289451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Быстрота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способность человека совершать двигательные действия в минимальный для данных условий отрезок времени.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способность человека совершать действия с определенными мышечными напряжениями.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Выносливость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способность человека к длительному выполнению деятельности без снижения ее эффективности.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Общей выносливостью называют способность в течение продолжительного времени выполнять работу, вовлекающую в действие многие мышечные группы и предъявляющую высокие требования 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дыхательной системам.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Выносливость по отношению к определенной деятельности, избранной как предмет специализации, называют специальной.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Ловкость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это способность человека быстро овладевать новыми движениями и быстро перестраивать двигательную деятельность в соответствии с требованиями меняющейся обстановки.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5"/>
            <a:ext cx="8219256" cy="6453336"/>
          </a:xfrm>
        </p:spPr>
        <p:txBody>
          <a:bodyPr>
            <a:no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Гибкость (подвижность суставов)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это свойство упругой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растягиваемости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телесных структур (мышечные и соединительные), определяющее пределы амплитуды движений звеньев тела.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6693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    Средствами развития силы мышц являются 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силовые упражнения, среди которых можно выделить три основных вида:</a:t>
            </a:r>
          </a:p>
          <a:p>
            <a:pPr>
              <a:buNone/>
            </a:pPr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упражнения с внешним сопротивлением (упражнения с тяжестями, на тренажерах, упражнения с сопротивлением партнера,</a:t>
            </a:r>
          </a:p>
          <a:p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упражнения с сопротивлением внешней среды: бег в гору, по песку, в воде и т.д.);</a:t>
            </a:r>
          </a:p>
          <a:p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упражнения с преодолением веса собственного тела (гимнастические силовые упражнения: отжимания в упоре лежа, отжимания на брусьях, подтягивание; легкоатлетические прыжковые упражнения и т.д.);</a:t>
            </a:r>
          </a:p>
          <a:p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изометрические упражнения (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статического характера).</a:t>
            </a:r>
          </a:p>
          <a:p>
            <a:pPr lvl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1145</TotalTime>
  <Words>621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Красноярский государственный медицинский университет имени проф. В.Ф.Войно-Ясенецкого.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Красноярский государственный медицинский университет имени проф. В.Ф.Войно-Ясенецкого. </dc:title>
  <dc:creator>Анастасия А. Христолюбова</dc:creator>
  <cp:lastModifiedBy>Анастасия А. Христолюбова</cp:lastModifiedBy>
  <cp:revision>87</cp:revision>
  <dcterms:created xsi:type="dcterms:W3CDTF">2016-09-12T04:18:53Z</dcterms:created>
  <dcterms:modified xsi:type="dcterms:W3CDTF">2016-12-05T02:27:45Z</dcterms:modified>
</cp:coreProperties>
</file>