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659688" cy="252028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расстройства личности при эпилепсии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861048"/>
            <a:ext cx="4279776" cy="2874789"/>
          </a:xfrm>
        </p:spPr>
        <p:txBody>
          <a:bodyPr>
            <a:normAutofit/>
          </a:bodyPr>
          <a:lstStyle/>
          <a:p>
            <a:r>
              <a:rPr lang="ru-RU" dirty="0" smtClean="0"/>
              <a:t>Преподаватель </a:t>
            </a:r>
            <a:r>
              <a:rPr lang="ru-RU" dirty="0" err="1" smtClean="0"/>
              <a:t>А.Н.Могилевская</a:t>
            </a:r>
            <a:r>
              <a:rPr lang="ru-RU" dirty="0" smtClean="0"/>
              <a:t> 2022г.</a:t>
            </a:r>
            <a:endParaRPr lang="ru-RU" dirty="0"/>
          </a:p>
        </p:txBody>
      </p:sp>
    </p:spTree>
  </p:cSld>
  <p:clrMapOvr>
    <a:masterClrMapping/>
  </p:clrMapOvr>
  <p:transition>
    <p:zoom dir="in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6496" cy="74252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dirty="0" smtClean="0"/>
              <a:t>Причины: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351840" cy="4997152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r>
              <a:rPr lang="ru-RU" dirty="0" smtClean="0"/>
              <a:t>У больных эпилепсией психоз рассматривается как осложненная симптоматика длительно текущего заболевания. Корреляция частоты данного расстройства с продолжительностью болезни была подтверждена рядом отечественных исследователей в 60-70-х годах прошлого столетия, поэтому данный фактор является основополагающим. К другим возможным причинам психоза относят:</a:t>
            </a:r>
          </a:p>
          <a:p>
            <a:pPr fontAlgn="base"/>
            <a:r>
              <a:rPr lang="ru-RU" b="1" dirty="0" smtClean="0"/>
              <a:t>Частые интенсивные припадки.</a:t>
            </a:r>
            <a:r>
              <a:rPr lang="ru-RU" dirty="0" smtClean="0"/>
              <a:t> Тяжелое течение эпилепсии провоцирует когнитивный дефицит и стойкие характерологические деформации. Психоз формируется как крайняя форма личностной </a:t>
            </a:r>
            <a:r>
              <a:rPr lang="ru-RU" dirty="0" err="1" smtClean="0"/>
              <a:t>дезадаптации</a:t>
            </a:r>
            <a:r>
              <a:rPr lang="ru-RU" dirty="0" smtClean="0"/>
              <a:t>.</a:t>
            </a:r>
          </a:p>
          <a:p>
            <a:pPr fontAlgn="base"/>
            <a:r>
              <a:rPr lang="ru-RU" b="1" dirty="0" smtClean="0"/>
              <a:t>Височная локализация очага.</a:t>
            </a:r>
            <a:r>
              <a:rPr lang="ru-RU" dirty="0" smtClean="0"/>
              <a:t> Для височной эпилепсии характерны эмоционально-личностные и </a:t>
            </a:r>
            <a:r>
              <a:rPr lang="ru-RU" dirty="0" err="1" smtClean="0"/>
              <a:t>интеллектуально-мнестические</a:t>
            </a:r>
            <a:r>
              <a:rPr lang="ru-RU" dirty="0" smtClean="0"/>
              <a:t> нарушения. Симптомы психоза чаще возникают при правостороннем расположении очага </a:t>
            </a:r>
            <a:r>
              <a:rPr lang="ru-RU" dirty="0" err="1" smtClean="0"/>
              <a:t>эпиактивности</a:t>
            </a:r>
            <a:r>
              <a:rPr lang="ru-RU" dirty="0" smtClean="0"/>
              <a:t>.</a:t>
            </a:r>
          </a:p>
          <a:p>
            <a:pPr fontAlgn="base"/>
            <a:r>
              <a:rPr lang="ru-RU" b="1" dirty="0" smtClean="0"/>
              <a:t>Устойчивость к противоэпилептической терапии.</a:t>
            </a:r>
            <a:r>
              <a:rPr lang="ru-RU" dirty="0" smtClean="0"/>
              <a:t> В 30% случаев эпилепсия оказывается резистентной к АЭП. Приступы не купируются либо купируются недостаточно эффективно, способствуют развитию осложнений.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 и профилактика: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Прогноз психоза определяется течением и успешностью лечения эпилепсии. При эффективности АЭП и редких припадках частота психозов также сокращается. Профилактика сводится к предупреждению факторов, провоцирующих припадки – эмоциональных переживаний, физиологических и психологических стрессов. Пациентам стоит отказаться от употребления алкоголя, тонизирующих напитков, курения, перегрева и переохлаждения, нахождения на высоте, воздействия яркого солнечного света и вспышек. В рационе рекомендуется увеличить процент растительных и молочных продуктов. В режиме дня следует выделить время для прогулок на свежем воздухе, чередовать труд и отдых.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Осложнения: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79832" cy="49251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Без адекватных лечебных и реабилитационных мероприятий эпилептический психоз приводит к социальной и бытовой </a:t>
            </a:r>
            <a:r>
              <a:rPr lang="ru-RU" dirty="0" err="1" smtClean="0"/>
              <a:t>дезадаптации</a:t>
            </a:r>
            <a:r>
              <a:rPr lang="ru-RU" dirty="0" smtClean="0"/>
              <a:t>. Пациенты неспособны посещать школу, ходить на работу, поддерживать внутрисемейные отношения, выполнять рутинные домашние дела. Постепенно нарастает потребность в уходе и постоянном наблюдении со стороны домочадцев. Частые </a:t>
            </a:r>
            <a:r>
              <a:rPr lang="ru-RU" dirty="0" err="1" smtClean="0"/>
              <a:t>психотические</a:t>
            </a:r>
            <a:r>
              <a:rPr lang="ru-RU" dirty="0" smtClean="0"/>
              <a:t> эпизоды утяжеляют патологические изменения характера, свойственные </a:t>
            </a:r>
            <a:r>
              <a:rPr lang="ru-RU" dirty="0" err="1" smtClean="0"/>
              <a:t>эпилептоидному</a:t>
            </a:r>
            <a:r>
              <a:rPr lang="ru-RU" dirty="0" smtClean="0"/>
              <a:t> типу. Больные становятся угрюмыми, злопамятными, усиливается импульсивность, конфликтность, эмоциональная взрывчатость.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628800"/>
            <a:ext cx="8406008" cy="291040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Эпилепсия – хроническое заболевание головного мозга, характеризующееся повторными не провоцируемыми приступами нарушений двигательных, чувствительных, вегетативных, мыслительных и психических функций, возникающих следствие чрезмерных нейронных разрядов. Эта группа распространенных заболеваний имеет хроническое течение и высокий уровень </a:t>
            </a:r>
            <a:r>
              <a:rPr lang="ru-RU" dirty="0" err="1" smtClean="0"/>
              <a:t>инвалидизации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 descr="https://clinica-opora.ru/wp-content/uploads/2021/05/epilepsiya-u-detej-prichiny-priznaki-i-simptomy-d-900x7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4077072"/>
            <a:ext cx="3197155" cy="266429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myslide.ru/documents_7/78f906d15bc6329a6e4dcd979d81740c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0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Эпилептические психозы Различают: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а)Острые психозы, включающие </a:t>
            </a:r>
            <a:r>
              <a:rPr lang="ru-RU" dirty="0" err="1" smtClean="0"/>
              <a:t>непароксизмальные</a:t>
            </a:r>
            <a:r>
              <a:rPr lang="ru-RU" dirty="0" smtClean="0"/>
              <a:t> </a:t>
            </a:r>
            <a:r>
              <a:rPr lang="ru-RU" dirty="0" err="1" smtClean="0"/>
              <a:t>психотические</a:t>
            </a:r>
            <a:r>
              <a:rPr lang="ru-RU" dirty="0" smtClean="0"/>
              <a:t> состояния с помрачением сознания (эпилептический онейроид и сумеречные состояния сознания); </a:t>
            </a:r>
          </a:p>
          <a:p>
            <a:r>
              <a:rPr lang="ru-RU" dirty="0" smtClean="0"/>
              <a:t>б) Острые </a:t>
            </a:r>
            <a:r>
              <a:rPr lang="ru-RU" dirty="0" err="1" smtClean="0"/>
              <a:t>психотические</a:t>
            </a:r>
            <a:r>
              <a:rPr lang="ru-RU" dirty="0" smtClean="0"/>
              <a:t> состояния без помрачения сознания (аффективные, галлюцинаторные, паранойяльные и галлюцинаторно-параноидные);</a:t>
            </a:r>
          </a:p>
          <a:p>
            <a:r>
              <a:rPr lang="ru-RU" dirty="0" smtClean="0"/>
              <a:t> в) Хронические эпилептические психозы с полиморфной </a:t>
            </a:r>
            <a:r>
              <a:rPr lang="ru-RU" dirty="0" err="1" smtClean="0"/>
              <a:t>психотической</a:t>
            </a:r>
            <a:r>
              <a:rPr lang="ru-RU" dirty="0" smtClean="0"/>
              <a:t> симптоматикой, которые в литературе последних десятилетий обозначаются как хронические </a:t>
            </a:r>
            <a:r>
              <a:rPr lang="ru-RU" dirty="0" err="1" smtClean="0"/>
              <a:t>шизофреноподобные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Интериктальные</a:t>
            </a:r>
            <a:r>
              <a:rPr lang="ru-RU" dirty="0" smtClean="0"/>
              <a:t> эпилептические психозы: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7847784" cy="254888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При депрессивном </a:t>
            </a:r>
            <a:r>
              <a:rPr lang="ru-RU" dirty="0" err="1" smtClean="0"/>
              <a:t>психотическом</a:t>
            </a:r>
            <a:r>
              <a:rPr lang="ru-RU" dirty="0" smtClean="0"/>
              <a:t> расстройстве в связи с эпилепсией отмечаются суточные колебания настроения с усилением тревожно депрессивного настроения утром, неусидчивость, двигательное беспокойство на фоне выраженной астении; периоды пониженного настроения, сопровождающиеся тоской, суицидальными мыслями, идеями самообвинения, </a:t>
            </a:r>
            <a:r>
              <a:rPr lang="ru-RU" dirty="0" err="1" smtClean="0"/>
              <a:t>малоценности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 descr="https://alfa28.ru/wp-content/uploads/2021/03/rodstvenniki_zavisimyh_2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22734"/>
            <a:ext cx="4032448" cy="269940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Интериктальные</a:t>
            </a:r>
            <a:r>
              <a:rPr lang="ru-RU" dirty="0" smtClean="0"/>
              <a:t> эпилептические психозы: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207824" cy="247687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При диагностике </a:t>
            </a:r>
            <a:r>
              <a:rPr lang="ru-RU" dirty="0" err="1" smtClean="0"/>
              <a:t>психотического</a:t>
            </a:r>
            <a:r>
              <a:rPr lang="ru-RU" dirty="0" smtClean="0"/>
              <a:t> маниакального расстройства в связи с эпилепсией констатируются периоды “подъема, повышенной энергии, прилива сил”, </a:t>
            </a:r>
            <a:r>
              <a:rPr lang="ru-RU" dirty="0" err="1" smtClean="0"/>
              <a:t>эйфоричность</a:t>
            </a:r>
            <a:r>
              <a:rPr lang="ru-RU" dirty="0" smtClean="0"/>
              <a:t>; сочетание повышенной активности с раздражительностью, </a:t>
            </a:r>
            <a:r>
              <a:rPr lang="ru-RU" dirty="0" err="1" smtClean="0"/>
              <a:t>брутальностью</a:t>
            </a:r>
            <a:r>
              <a:rPr lang="ru-RU" dirty="0" smtClean="0"/>
              <a:t>; у ряда больных выявляется непреодолимые влечения к алкоголю, бродяжничеству, поджогам, половым эксцессам. Отличительной особенностью эпилептических аффективных психозов являлось значительное присутствие </a:t>
            </a:r>
            <a:r>
              <a:rPr lang="ru-RU" dirty="0" err="1" smtClean="0"/>
              <a:t>дисфорических</a:t>
            </a:r>
            <a:r>
              <a:rPr lang="ru-RU" dirty="0" smtClean="0"/>
              <a:t> компонентов в структуре как депрессивных, так и маниакальных психозов.</a:t>
            </a:r>
            <a:endParaRPr lang="ru-RU" dirty="0"/>
          </a:p>
        </p:txBody>
      </p:sp>
      <p:pic>
        <p:nvPicPr>
          <p:cNvPr id="31746" name="Picture 2" descr="https://phonoteka.org/uploads/posts/2021-07/1625747617_34-phonoteka-org-p-psikhicheskie-rasstroistva-art-krasivo-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861048"/>
            <a:ext cx="3816424" cy="287126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Интериктальные</a:t>
            </a:r>
            <a:r>
              <a:rPr lang="ru-RU" dirty="0" smtClean="0"/>
              <a:t> эпилептические психозы: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063808" cy="3052936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Кататонические</a:t>
            </a:r>
            <a:r>
              <a:rPr lang="ru-RU" dirty="0" smtClean="0"/>
              <a:t> психозы при эпилепсии возникают относительно редко. В клинической картине преобладают </a:t>
            </a:r>
            <a:r>
              <a:rPr lang="ru-RU" dirty="0" err="1" smtClean="0"/>
              <a:t>субступорозные</a:t>
            </a:r>
            <a:r>
              <a:rPr lang="ru-RU" dirty="0" smtClean="0"/>
              <a:t> состояния с негативизмом или пассивной </a:t>
            </a:r>
            <a:r>
              <a:rPr lang="ru-RU" dirty="0" err="1" smtClean="0"/>
              <a:t>подчиняемостью,субступор</a:t>
            </a:r>
            <a:r>
              <a:rPr lang="ru-RU" dirty="0" smtClean="0"/>
              <a:t> с </a:t>
            </a:r>
            <a:r>
              <a:rPr lang="ru-RU" dirty="0" err="1" smtClean="0"/>
              <a:t>мутизмом</a:t>
            </a:r>
            <a:r>
              <a:rPr lang="ru-RU" dirty="0" smtClean="0"/>
              <a:t>, постоянным стереотипным бормотанием или импульсивным возбуждением. Нередко </a:t>
            </a:r>
            <a:r>
              <a:rPr lang="ru-RU" dirty="0" err="1" smtClean="0"/>
              <a:t>кататонические</a:t>
            </a:r>
            <a:r>
              <a:rPr lang="ru-RU" dirty="0" smtClean="0"/>
              <a:t> расстройства проявляются </a:t>
            </a:r>
            <a:r>
              <a:rPr lang="ru-RU" dirty="0" err="1" smtClean="0"/>
              <a:t>пуэрильно</a:t>
            </a:r>
            <a:r>
              <a:rPr lang="ru-RU" dirty="0" smtClean="0"/>
              <a:t> дурашливым поведением с гримасничаньем, стереотипиями, </a:t>
            </a:r>
            <a:r>
              <a:rPr lang="ru-RU" dirty="0" err="1" smtClean="0"/>
              <a:t>эхолалией</a:t>
            </a:r>
            <a:r>
              <a:rPr lang="ru-RU" dirty="0" smtClean="0"/>
              <a:t>, ответами «мимо».</a:t>
            </a:r>
            <a:endParaRPr lang="ru-RU" dirty="0"/>
          </a:p>
        </p:txBody>
      </p:sp>
      <p:pic>
        <p:nvPicPr>
          <p:cNvPr id="32770" name="Picture 2" descr="https://doctor-134.ru/netcat_files/53787/74849/belaya_gorychka_uzh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89040"/>
            <a:ext cx="5720868" cy="293774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Органические расстройства личности в связи с эпилепсией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1.Значительное снижение способности справляться с целенаправленной деятельностью, особенно требующей длительного времени и небыстро приводящей к успеху; </a:t>
            </a:r>
          </a:p>
          <a:p>
            <a:r>
              <a:rPr lang="ru-RU" dirty="0" smtClean="0"/>
              <a:t>2. Измененное эмоциональное поведение, характеризующееся эмоциональной лабильностью, неоправданным весельем (эйфория, неадекватная шутливость), которое сменяется раздражительностью, кратковременными приступами злобы и агрессии;</a:t>
            </a:r>
          </a:p>
          <a:p>
            <a:r>
              <a:rPr lang="ru-RU" dirty="0" smtClean="0"/>
              <a:t> 3. Когнитивные нарушения; </a:t>
            </a:r>
          </a:p>
          <a:p>
            <a:r>
              <a:rPr lang="ru-RU" dirty="0" smtClean="0"/>
              <a:t>4. Расстройства мышления – выраженные изменения в темпе и потоке речевой продукции, с чертами случайных ассоциаций, вязкость, </a:t>
            </a:r>
            <a:r>
              <a:rPr lang="ru-RU" dirty="0" err="1" smtClean="0"/>
              <a:t>гиперграфия</a:t>
            </a:r>
            <a:r>
              <a:rPr lang="ru-RU" dirty="0" smtClean="0"/>
              <a:t> . </a:t>
            </a:r>
          </a:p>
          <a:p>
            <a:r>
              <a:rPr lang="ru-RU" dirty="0" smtClean="0"/>
              <a:t>5. Расстройства влечений</a:t>
            </a:r>
            <a:endParaRPr lang="ru-RU" dirty="0"/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35816" cy="233285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Изменение личности при эпилепсии Особенности аффекта выражаются в таких типичных для больных эпилепсией личностных особенностях, как эгоцентризм, злопамятность, мстительность, злобность, </a:t>
            </a:r>
            <a:r>
              <a:rPr lang="ru-RU" dirty="0" err="1" smtClean="0"/>
              <a:t>брутальность</a:t>
            </a:r>
            <a:r>
              <a:rPr lang="ru-RU" dirty="0" smtClean="0"/>
              <a:t>. По мере прогрессирования заболевания больные все более утрачивают гибкость, подвижность, становятся мелочными, своенравными, властными, иногда - приторно учтивыми, слащавыми, угодливыми, </a:t>
            </a:r>
            <a:r>
              <a:rPr lang="ru-RU" dirty="0" err="1" smtClean="0"/>
              <a:t>льстивыми,но</a:t>
            </a:r>
            <a:r>
              <a:rPr lang="ru-RU" dirty="0" smtClean="0"/>
              <a:t> при этом эгоцентричными. Подчеркнутый, нередко карикатурный педантизм проявляется в виде скрупулезной любви к порядку, дисциплине, мелочам.</a:t>
            </a:r>
            <a:endParaRPr lang="ru-RU" dirty="0"/>
          </a:p>
        </p:txBody>
      </p:sp>
      <p:pic>
        <p:nvPicPr>
          <p:cNvPr id="33794" name="Picture 2" descr="https://creepypasta.com.ru/pictures/ulybayushchiysya-chelov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861048"/>
            <a:ext cx="4386389" cy="285293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</TotalTime>
  <Words>618</Words>
  <Application>Microsoft Office PowerPoint</Application>
  <PresentationFormat>Экран (4:3)</PresentationFormat>
  <Paragraphs>29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Обычная</vt:lpstr>
      <vt:lpstr>расстройства личности при эпилепсии</vt:lpstr>
      <vt:lpstr>Презентация PowerPoint</vt:lpstr>
      <vt:lpstr>Презентация PowerPoint</vt:lpstr>
      <vt:lpstr>Эпилептические психозы Различают:</vt:lpstr>
      <vt:lpstr>Интериктальные эпилептические психозы:</vt:lpstr>
      <vt:lpstr>Интериктальные эпилептические психозы:</vt:lpstr>
      <vt:lpstr>Интериктальные эпилептические психозы:</vt:lpstr>
      <vt:lpstr>Органические расстройства личности в связи с эпилепсией</vt:lpstr>
      <vt:lpstr>Презентация PowerPoint</vt:lpstr>
      <vt:lpstr>Причины: </vt:lpstr>
      <vt:lpstr>Прогноз и профилактика:</vt:lpstr>
      <vt:lpstr>Осложнения: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расстройства личности при эпилепсии</dc:title>
  <dc:creator>ПК</dc:creator>
  <cp:lastModifiedBy>Могилевская</cp:lastModifiedBy>
  <cp:revision>5</cp:revision>
  <dcterms:created xsi:type="dcterms:W3CDTF">2022-09-28T13:38:27Z</dcterms:created>
  <dcterms:modified xsi:type="dcterms:W3CDTF">2022-10-15T06:58:38Z</dcterms:modified>
</cp:coreProperties>
</file>