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540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2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9440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3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0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1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3" y="273052"/>
            <a:ext cx="6661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2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7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5" y="6356352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8" y="6356352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8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4649" y="0"/>
            <a:ext cx="9207499" cy="162560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бюджетное образовательное учреждение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 профессионального образования «Красноярский государственный медицинский университет имени профессора В.Ф.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Войно-Ясенецкого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Министерства здравоохранения и социального развития Российской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93709"/>
            <a:ext cx="12192000" cy="701842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тчет 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 практической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</a:p>
          <a:p>
            <a:pPr marL="457200">
              <a:lnSpc>
                <a:spcPct val="115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077982"/>
            <a:ext cx="12496799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2020 г.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72776"/>
              </p:ext>
            </p:extLst>
          </p:nvPr>
        </p:nvGraphicFramePr>
        <p:xfrm>
          <a:off x="2071867" y="2453828"/>
          <a:ext cx="8082068" cy="1654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82068"/>
              </a:tblGrid>
              <a:tr h="36645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33.02.01 Фармация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916144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наименования специальности</a:t>
                      </a:r>
                    </a:p>
                    <a:p>
                      <a:pPr algn="ctr"/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экономика фармации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</a:tr>
              <a:tr h="37154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междисциплинарного 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 (дисциплины)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482427"/>
              </p:ext>
            </p:extLst>
          </p:nvPr>
        </p:nvGraphicFramePr>
        <p:xfrm>
          <a:off x="1280614" y="4371504"/>
          <a:ext cx="9662616" cy="1513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0872"/>
                <a:gridCol w="3220872"/>
                <a:gridCol w="3220872"/>
              </a:tblGrid>
              <a:tr h="338949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Студент, группа</a:t>
                      </a:r>
                    </a:p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Винникова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 В., 201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835764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Казакова Е. Н.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</a:tr>
              <a:tr h="338949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5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является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 в условиях борьбы с распространением новой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-центрах, регистратурах медицинских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15286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14652"/>
            <a:ext cx="10972800" cy="491151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практической подготовки: ФГБУ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 Медицинских проблем Севера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города Красноярск, поликлиника.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33" y="2569191"/>
            <a:ext cx="5308978" cy="398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036626"/>
            <a:ext cx="2376416" cy="237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7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14652"/>
            <a:ext cx="10972800" cy="4911514"/>
          </a:xfrm>
        </p:spPr>
        <p:txBody>
          <a:bodyPr/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руководитель – Герасимова Татьяна Александровна, заведующая педиатрическим отделением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Непосредственный руководитель –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Ситничук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Петровна, старшая медицинская сестра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Проходила практическую подготовку в срок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12 ноября по 25 ноября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7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008" y="805218"/>
            <a:ext cx="10972800" cy="4833937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прохождения мною выполнены следующие виды работ: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Термометрия работников и посетителей лечебно-диагностического отделения, ведение журнала регистрации температуры тела сотрудников и пациентов поликлиники, консультирование посетителей (ориентирование в здании).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84" y="3376174"/>
            <a:ext cx="4078325" cy="30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08232" y="2866383"/>
            <a:ext cx="3058744" cy="407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7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10186"/>
            <a:ext cx="10972800" cy="4815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 условия для прохождения практической подготовки: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халат и шапочка, сменная обувь.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выданы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индивидуальной защиты, дезинфицирующие средства для обработки рабочего стола и средства для обработки рук.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21" y="3906742"/>
            <a:ext cx="3998795" cy="266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3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952" y="791572"/>
            <a:ext cx="10972800" cy="49251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55919"/>
              </p:ext>
            </p:extLst>
          </p:nvPr>
        </p:nvGraphicFramePr>
        <p:xfrm>
          <a:off x="1663509" y="1487610"/>
          <a:ext cx="7071057" cy="48224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57019"/>
                <a:gridCol w="2357019"/>
                <a:gridCol w="2357019"/>
              </a:tblGrid>
              <a:tr h="70985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начала работы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окончания работы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3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14652"/>
            <a:ext cx="10972800" cy="4911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 о коллективе и работе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коллективом была слаженная, проявляли доброжелательное отношение. Руководство поликлиники шло навстречу. Руководитель практики помогал разобраться в возникающих вопросах. Трудностей в прохождении практической подготовки не возникло.</a:t>
            </a:r>
          </a:p>
        </p:txBody>
      </p:sp>
    </p:spTree>
    <p:extLst>
      <p:ext uri="{BB962C8B-B14F-4D97-AF65-F5344CB8AC3E}">
        <p14:creationId xmlns:p14="http://schemas.microsoft.com/office/powerpoint/2010/main" val="8290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379</TotalTime>
  <Words>261</Words>
  <Application>Microsoft Office PowerPoint</Application>
  <PresentationFormat>Произвольный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Федеральное 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cp:lastModifiedBy>1</cp:lastModifiedBy>
  <cp:revision>58</cp:revision>
  <dcterms:created xsi:type="dcterms:W3CDTF">2015-09-16T12:34:05Z</dcterms:created>
  <dcterms:modified xsi:type="dcterms:W3CDTF">2020-12-19T15:58:29Z</dcterms:modified>
</cp:coreProperties>
</file>