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93" r:id="rId11"/>
    <p:sldId id="287" r:id="rId12"/>
    <p:sldId id="265" r:id="rId13"/>
    <p:sldId id="266" r:id="rId14"/>
    <p:sldId id="267" r:id="rId15"/>
    <p:sldId id="270" r:id="rId16"/>
    <p:sldId id="271" r:id="rId17"/>
    <p:sldId id="269" r:id="rId18"/>
    <p:sldId id="284" r:id="rId19"/>
    <p:sldId id="272" r:id="rId20"/>
    <p:sldId id="275" r:id="rId21"/>
    <p:sldId id="273" r:id="rId22"/>
    <p:sldId id="274" r:id="rId23"/>
    <p:sldId id="277" r:id="rId24"/>
    <p:sldId id="276" r:id="rId25"/>
    <p:sldId id="278" r:id="rId26"/>
    <p:sldId id="285" r:id="rId27"/>
    <p:sldId id="286" r:id="rId28"/>
    <p:sldId id="292" r:id="rId29"/>
    <p:sldId id="279" r:id="rId30"/>
    <p:sldId id="280" r:id="rId31"/>
    <p:sldId id="281" r:id="rId32"/>
    <p:sldId id="282" r:id="rId33"/>
    <p:sldId id="283" r:id="rId34"/>
    <p:sldId id="289" r:id="rId35"/>
    <p:sldId id="290" r:id="rId36"/>
    <p:sldId id="291" r:id="rId37"/>
    <p:sldId id="268" r:id="rId38"/>
    <p:sldId id="28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8125AFB-73DD-4A5B-A901-624A07509A6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83A5411-54B5-46DE-9D06-479E11F11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04664"/>
            <a:ext cx="8062912" cy="288032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«Судебно-медицинская экспертиза электротравмы: поражение техническим электричеством»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327600" cy="208823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sony\Desktop\Для презентации\tok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24965"/>
            <a:ext cx="3672408" cy="326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46449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Электрический ток, распространяясь по тканям тела человека от места входа к месту выхода, образует так называемую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петлю тока.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Менее опасной является нижняя петля (от ноги к ноге), более опасной — верхняя петля (от руки к руке) и самая опасная — полная петля (обе руки и обе ноги). В последнем случае электрический ток обязательно проходит через сердце, что сопровождается, как правило, тяжелыми нарушениями сердечной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ony\Desktop\Для презентации\y_d3ed9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8066" cy="3491656"/>
          </a:xfrm>
          <a:prstGeom prst="rect">
            <a:avLst/>
          </a:prstGeom>
          <a:noFill/>
        </p:spPr>
      </p:pic>
      <p:pic>
        <p:nvPicPr>
          <p:cNvPr id="45059" name="Picture 3" descr="C:\Users\sony\Desktop\Для презентации\y_4fab8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717032"/>
          </a:xfrm>
          <a:prstGeom prst="rect">
            <a:avLst/>
          </a:prstGeom>
          <a:noFill/>
        </p:spPr>
      </p:pic>
      <p:pic>
        <p:nvPicPr>
          <p:cNvPr id="45060" name="Picture 4" descr="C:\Users\sony\Desktop\Для презентации\y_2371cb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788024" cy="2996952"/>
          </a:xfrm>
          <a:prstGeom prst="rect">
            <a:avLst/>
          </a:prstGeom>
          <a:noFill/>
        </p:spPr>
      </p:pic>
      <p:pic>
        <p:nvPicPr>
          <p:cNvPr id="45061" name="Picture 5" descr="C:\Users\sony\Desktop\Для презентации\y_e5af8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211960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 действия  электротока  </a:t>
            </a:r>
            <a:b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организм: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 anchor="t">
            <a:normAutofit/>
          </a:bodyPr>
          <a:lstStyle/>
          <a:p>
            <a:pPr marL="521208" indent="-457200" algn="just">
              <a:buNone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Биологическое действие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электрический ток  является  раздражителем  для всех  тканей  и органов, поэтому при прохождении электрического тока  наблюдаются тонические  (общие)  судороги  скелетных мышц, которые могут привести к  остановки  дыхания, переломам,  вывихам и отрыв конечностей.</a:t>
            </a:r>
          </a:p>
          <a:p>
            <a:pPr marL="521208" indent="-457200" algn="just">
              <a:buAutoNum type="arabicPeriod"/>
            </a:pP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мышц сопровождается повышением давления, непроизвольным мочеиспусканием и  выделением кала.  Действие тока непосредственно на сердечную мышцу вызывает фибрилляцию ее и смерть.</a:t>
            </a:r>
          </a:p>
          <a:p>
            <a:pPr>
              <a:buNone/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Электрохимическое действие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электролиз, когда происходит поляризация клеточных мембран в результате наступает свертывание белка, некроз (гибель ткани).</a:t>
            </a:r>
          </a:p>
          <a:p>
            <a:pPr algn="just">
              <a:buNone/>
            </a:pPr>
            <a:endParaRPr lang="ru-RU" sz="28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Тепловое воздействие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проявляется  ожогами (электрометки) и гибелью  тканей  вплоть до обугливания.</a:t>
            </a:r>
          </a:p>
          <a:p>
            <a:pPr algn="just"/>
            <a:endParaRPr lang="ru-RU" sz="28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Механическое действие  тока 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 силы проявляется в расслоении тканей и даже отрыве частей тела, т.к. токи обладают колоссальной тепловой и механической энергией, что при совместном действии оказывает взрывоподобный эффект.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esktop\Для презентации\1281818593_elektricheskiy_tok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ony\Desktop\Для презентации\pp-00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2774"/>
            <a:ext cx="8712968" cy="65365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ony\Desktop\Для презентации\Электрик на работе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712968" cy="3096344"/>
          </a:xfrm>
          <a:prstGeom prst="rect">
            <a:avLst/>
          </a:prstGeom>
          <a:noFill/>
        </p:spPr>
      </p:pic>
      <p:pic>
        <p:nvPicPr>
          <p:cNvPr id="28675" name="Picture 3" descr="C:\Users\sony\Desktop\Для презентации\Электрик на работе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6048672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ny\Desktop\Для презентации\y_1c4bd4a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3212976"/>
            <a:ext cx="4176464" cy="3456384"/>
          </a:xfrm>
          <a:prstGeom prst="rect">
            <a:avLst/>
          </a:prstGeom>
          <a:noFill/>
        </p:spPr>
      </p:pic>
      <p:pic>
        <p:nvPicPr>
          <p:cNvPr id="26627" name="Picture 3" descr="C:\Users\sony\Desktop\Для презентации\x_0065e7c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21182" y="1722438"/>
            <a:ext cx="3692635" cy="4525962"/>
          </a:xfrm>
          <a:prstGeom prst="rect">
            <a:avLst/>
          </a:prstGeom>
          <a:noFill/>
        </p:spPr>
      </p:pic>
      <p:pic>
        <p:nvPicPr>
          <p:cNvPr id="26628" name="Picture 4" descr="C:\Users\sony\Desktop\Для презентации\acciden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104456" cy="2852936"/>
          </a:xfrm>
          <a:prstGeom prst="rect">
            <a:avLst/>
          </a:prstGeom>
          <a:noFill/>
        </p:spPr>
      </p:pic>
      <p:pic>
        <p:nvPicPr>
          <p:cNvPr id="26629" name="Picture 5" descr="C:\Users\sony\Desktop\Для презентации\y_7214ed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4464496" cy="291727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ony\Desktop\Для презентации\001-d0b4d0be-d0bed0bfd0b5d180d0b0d186d0b8d0b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5184576" cy="3140968"/>
          </a:xfrm>
          <a:prstGeom prst="rect">
            <a:avLst/>
          </a:prstGeom>
          <a:noFill/>
        </p:spPr>
      </p:pic>
      <p:pic>
        <p:nvPicPr>
          <p:cNvPr id="41987" name="Picture 3" descr="C:\Users\sony\Desktop\Для презентации\001-d0b4d0be-d0bed0bfd0b5d180d0b0d186d0b8d0b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256584" cy="3240360"/>
          </a:xfrm>
          <a:prstGeom prst="rect">
            <a:avLst/>
          </a:prstGeom>
          <a:noFill/>
        </p:spPr>
      </p:pic>
      <p:pic>
        <p:nvPicPr>
          <p:cNvPr id="41988" name="Picture 4" descr="C:\Users\sony\Desktop\Для презентации\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3528392" cy="2880320"/>
          </a:xfrm>
          <a:prstGeom prst="rect">
            <a:avLst/>
          </a:prstGeom>
          <a:noFill/>
        </p:spPr>
      </p:pic>
      <p:pic>
        <p:nvPicPr>
          <p:cNvPr id="41989" name="Picture 5" descr="C:\Users\sony\Desktop\Для презентации\28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3456384" cy="34947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электротравмы: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8980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Специфическим признаком поражения электротоком являются 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электрометки.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Они возникают от контакта с токонесущим проводником обычно при напряжении тока 100 — 250 В и выделяющейся при этом температуре не выше 120°С. В 10—15% случаев электрометки не образуются (особенно на участках влажной и тонкой кожи).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Типичная электрометка представляет собой повреждение в виде образований округлой или овальной формы, серовато-белого, бледно-желтоватого цвета с валикообразными краями и западающим центром, обычно без признаков воспаления, иногда с отеком тканей вокруг и налетом частичек металла, отслоением эпидермиса. Размеры электрометок обычно в пределах до 1 см.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399032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Электротравма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действия на живой организм технического (от силовой и осветительной сети) и атмосферного (молния) электричества.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8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Электротравма может произойти при непосредственном контакте тела с источником электрического тока или при дуговом контакте, когда человек находится в непосредственной близости от источника тока, но его не касается. Этот вид поражения электрическим током следует отличать от поражения, вызванного вольтовой дугой (ожог, световое поражение глаз).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41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Ожоги от действия тока высокого напряжения могут быть большой площади. Металлизация электрометки в зависимости от металлов, входящих в состав проводника, придает ей соответствующую окраску, в виде участков зеленовато-бурого или желтовато-коричневого цвета.  В электрометке может отражаться форма проводника. Электрометки могут иметь различную локализацию, но чаще они располагаются на ладонях и подошвенных поверхностях стоп. 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Электрометки бывают различной формы и степени выраженности.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Нетипичные электрометки имеют вид ссадин, кровоизлияний, татуировок, ожогов, омозоления и др. Все подозрительные участки, которые могут быть электрометкой иссекают для дальнейшего лабораторного исследования. 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карманах пострадавшего могут быть обнаружены оплавленные металлические предметы. От действия электротока оплавливаются металлические принадлежности одежды и обуви, возникают разрыв и опадение одежды.</a:t>
            </a:r>
          </a:p>
          <a:p>
            <a:pPr algn="just">
              <a:buNone/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ony\Desktop\Для презентации\2_html_4dfabab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284984"/>
          </a:xfrm>
          <a:prstGeom prst="rect">
            <a:avLst/>
          </a:prstGeom>
          <a:noFill/>
        </p:spPr>
      </p:pic>
      <p:pic>
        <p:nvPicPr>
          <p:cNvPr id="29700" name="Picture 4" descr="C:\Users\sony\Desktop\Для презентации\image43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88024" cy="3888432"/>
          </a:xfrm>
          <a:prstGeom prst="rect">
            <a:avLst/>
          </a:prstGeom>
          <a:noFill/>
        </p:spPr>
      </p:pic>
      <p:pic>
        <p:nvPicPr>
          <p:cNvPr id="29699" name="Picture 3" descr="C:\Users\sony\Desktop\Для презентации\image4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sony\Desktop\Для презентации\norm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4077072"/>
          </a:xfrm>
          <a:prstGeom prst="rect">
            <a:avLst/>
          </a:prstGeom>
          <a:noFill/>
        </p:spPr>
      </p:pic>
      <p:pic>
        <p:nvPicPr>
          <p:cNvPr id="30722" name="Picture 2" descr="C:\Users\sony\Desktop\Для презентации\gallery_47_51_12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7667" y="1722438"/>
            <a:ext cx="3019665" cy="4525962"/>
          </a:xfrm>
          <a:prstGeom prst="rect">
            <a:avLst/>
          </a:prstGeom>
          <a:noFill/>
        </p:spPr>
      </p:pic>
      <p:pic>
        <p:nvPicPr>
          <p:cNvPr id="30724" name="Picture 4" descr="C:\Users\sony\Desktop\Для презентации\gallery_52_57_6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960440" cy="2852936"/>
          </a:xfrm>
          <a:prstGeom prst="rect">
            <a:avLst/>
          </a:prstGeom>
          <a:noFill/>
        </p:spPr>
      </p:pic>
      <p:pic>
        <p:nvPicPr>
          <p:cNvPr id="30725" name="Picture 5" descr="C:\Users\sony\Desktop\Для презентации\y_b63df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4005064"/>
          </a:xfrm>
          <a:prstGeom prst="rect">
            <a:avLst/>
          </a:prstGeom>
          <a:noFill/>
        </p:spPr>
      </p:pic>
      <p:pic>
        <p:nvPicPr>
          <p:cNvPr id="30726" name="Picture 6" descr="C:\Users\sony\Desktop\Для презентации\Elektrotrav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2843808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глубине поражения электрические ожоги разделяют на четыре степени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sony\Desktop\Для презентации\Burn_Degree_Diagram.r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131282"/>
            <a:ext cx="8229600" cy="20749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99783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при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электроожогах I степени образуются электрометки —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участки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коагуляции эпидермиса.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при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электроожогах II степени происходит отслойка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эпидермиса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образованием пузырей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III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— коагуляция всей толщи дермы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* IV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— поражение не только дермы, но и сухожилий, мышц, сосудов, нервов, кости.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 вскрытии  трупа определяются: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быстро наступившей смерти, косвенно свидетельствующие о смерти от электротравмы: нарушение кровообращения (застой крови в венах) и проницаемости стенок кровеносных сосудов, отек внутренних органов, мелкоточечные кровоизлияния (экхимозы) под серозными оболочками  и  в  веществе  головного  мозга.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острой смерти в сердце и в крупных сосудах  находят жидкую, несвертывающуюся из-за фибринолиза кровь.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гистологическом исследовании: в легких, мозге, сердечной мыщце и в остальных внутренних органах отмечается гиперемия, отек и кровоизлияния.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микроскопическом исследовании обнаруживалась фрагментация миокарда и штопорообразное скручивание мышечных волокон сердца. Картина стаза имела место в интракардиальных узлах и в экстракардиальных нервах – блуждающем и симпатическом. Наблюдались также явления тигролиза в ганглиозных клетках, в коре головного мозга.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Отмечались набухание и утолщение нервных волокон, кровоизлияние в стенках кровеносных сосудов, разрывы сосудистых стенок и тромбозы.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тромбозов сосудов, застоя крови, нарушения кровообращения и повышения проницаемости капилляров окружающие ткани оказывались отечными.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Значительный отек периваскулярных пространств  наблюдался почти во всех органах.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отдельных случаях  находили остро развившиеся язвы желудка и 12-перстной кишки, перфорацию сигмовидной кишки, некрозы  желчного пузыря, геморрагический панкреатит и гнездные некрозы многих органов. </a:t>
            </a:r>
          </a:p>
          <a:p>
            <a:pPr algn="just"/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МКБ-10 • T75.4 Воздействие электрического тока.</a:t>
            </a:r>
            <a:endParaRPr lang="ru-RU" sz="2400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ony\Desktop\Для презентации\Труп неизвестного мужчины. Найден в первом вагоне электропоезда, где расположен двигатель. Возможно причинение повреждений электродугой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4616" cy="4005064"/>
          </a:xfrm>
          <a:prstGeom prst="rect">
            <a:avLst/>
          </a:prstGeom>
          <a:noFill/>
        </p:spPr>
      </p:pic>
      <p:pic>
        <p:nvPicPr>
          <p:cNvPr id="43011" name="Picture 3" descr="C:\Users\sony\Desktop\Для презентации\P91400_4__800x6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4104455"/>
          </a:xfrm>
          <a:prstGeom prst="rect">
            <a:avLst/>
          </a:prstGeom>
          <a:noFill/>
        </p:spPr>
      </p:pic>
      <p:pic>
        <p:nvPicPr>
          <p:cNvPr id="43012" name="Picture 4" descr="C:\Users\sony\Desktop\Для презентации\P91400_3__800x6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9688"/>
            <a:ext cx="4932040" cy="2808312"/>
          </a:xfrm>
          <a:prstGeom prst="rect">
            <a:avLst/>
          </a:prstGeom>
          <a:noFill/>
        </p:spPr>
      </p:pic>
      <p:pic>
        <p:nvPicPr>
          <p:cNvPr id="43013" name="Picture 5" descr="C:\Users\sony\Desktop\Для презентации\man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49849"/>
            <a:ext cx="4067945" cy="27081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sony\Desktop\Для презентации\Мужчина, которого ударила молния во время ловли рыбы. В руках держал удочку, сам находился в лодке, которая загорелась. Лежал на правом бо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427984" cy="3645024"/>
          </a:xfrm>
          <a:prstGeom prst="rect">
            <a:avLst/>
          </a:prstGeom>
          <a:noFill/>
        </p:spPr>
      </p:pic>
      <p:pic>
        <p:nvPicPr>
          <p:cNvPr id="44037" name="Picture 5" descr="C:\Users\sony\Desktop\Для презентации\поза бокс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44038" name="Picture 6" descr="C:\Users\sony\Desktop\Для презентации\img154678_9-3_Porazhenie_elektrichestv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Для презентации\следы на коже от электрошок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392488" cy="3528392"/>
          </a:xfrm>
          <a:prstGeom prst="rect">
            <a:avLst/>
          </a:prstGeom>
          <a:noFill/>
        </p:spPr>
      </p:pic>
      <p:pic>
        <p:nvPicPr>
          <p:cNvPr id="1027" name="Picture 3" descr="C:\Users\sony\Desktop\Для презентации\z_9a082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39551"/>
            <a:ext cx="4038600" cy="3291735"/>
          </a:xfrm>
          <a:prstGeom prst="rect">
            <a:avLst/>
          </a:prstGeom>
          <a:noFill/>
        </p:spPr>
      </p:pic>
      <p:pic>
        <p:nvPicPr>
          <p:cNvPr id="1028" name="Picture 4" descr="C:\Users\sony\Desktop\Для презентации\удар электротоков 10000 воль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442042" cy="2880320"/>
          </a:xfrm>
          <a:prstGeom prst="rect">
            <a:avLst/>
          </a:prstGeom>
          <a:noFill/>
        </p:spPr>
      </p:pic>
      <p:pic>
        <p:nvPicPr>
          <p:cNvPr id="1029" name="Picture 5" descr="C:\Users\sony\Desktop\Для презентации\электротравма (до операции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3240360" cy="2880320"/>
          </a:xfrm>
          <a:prstGeom prst="rect">
            <a:avLst/>
          </a:prstGeom>
          <a:noFill/>
        </p:spPr>
      </p:pic>
      <p:pic>
        <p:nvPicPr>
          <p:cNvPr id="1030" name="Picture 6" descr="C:\Users\sony\Desktop\Для презентации\Электрик на работ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901602" cy="28392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и примеры описания кожи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электрометками.</a:t>
            </a: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970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Микроскопическая картина электрометок очень характерна и в затруднительных случаях облегчают диагноз: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отслойка рогового слоя с образованием сотовидных пустот, его гомогенизация и выраженная базофилия;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отслойка эпидермиса от базальной мембраны;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выраженное вытягивание клеток и ядер мальпигиева слоя и кожных желез (вплоть до нитевидного) с образованием фигур «щеток», «частокола», «рыбьего хвоста или рыбьих плавников», «завихрений»;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 периферии выявляются вкрапления частичек металла;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наблюдаются гомогенизация и базофилия коллагеновых волокон дермы;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кровоизлияния и расширение кровеносных сосудов;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дистрофия нервных волокон;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некрозы тканей.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воздействия электрического тока на организм определяется разными факторами :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физическими параметрами тока;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физиологическим состоянием организма;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особенностями окружающей среды и др.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7" descr="http://practicagystologa.ru/assets/images/elektrmetk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9611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8" descr="http://practicagystologa.ru/assets/images/elektrmetk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386" y="0"/>
            <a:ext cx="290700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19" descr="http://practicagystologa.ru/assets/images/elektrmetk/image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79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20" descr="http://practicagystologa.ru/assets/images/elektrmetk/image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32038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419872" y="3150222"/>
            <a:ext cx="51845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 – 4. Сотоподобные дефекты в роговом слое. Выраженное (вплоть до нитевидного) вытягивание в длину ядер клеток базального слоя эпидермиса, вертикальная и косо-вертикальная их ориентация, участки с картиной фигур «завихрений» в виде «частокола», «рыбьих плавников или хвостов». Очаговые расщепления, разрывы эпидермиса.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1" descr="http://practicagystologa.ru/assets/images/elektrmetk/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22" descr="http://practicagystologa.ru/assets/images/elektrmetk/image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88518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3" descr="http://practicagystologa.ru/assets/images/elektrmetk/image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24" descr="http://practicagystologa.ru/assets/images/elektrmetk/image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9878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076905"/>
            <a:ext cx="57241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 – 8. Гомогенизация, базофилия рогового слоя. Отслойка рогового слоя от эпидермиса, наличие между ними небольшого количества рыже-красных гемолизированных эритроцитов. Выраженное (вплоть до нитевидного) вытягивание в длину ядер клеток базального слоя эпидермиса, вертикальная и косо-вертикальная их ориентация, участки с картиной фигур «завихрений» в виде «частокола», «рыбьих плавников или хвостов». Очаговые расщепления, разрывы, вспучивания эпидермиса.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5" descr="http://practicagystologa.ru/assets/images/elektrmetk/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37425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Рис. 9. Толстый роговой слой значительно базофильный. Очаговая отслойка рогового слоя от эпидермиса и эпидермиса от базальной мембраны. Слабо выраженный очаговый клеточный отёк эпидермиса в виде просветления перинуклеарных пространств</a:t>
            </a:r>
          </a:p>
        </p:txBody>
      </p:sp>
      <p:pic>
        <p:nvPicPr>
          <p:cNvPr id="39939" name="Рисунок 26" descr="http://practicagystologa.ru/assets/images/elektrmetk/image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1774"/>
            <a:ext cx="3737595" cy="326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7544" y="4635501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10. Выраженные деформация и расслаивание пластинчатого тельца Фатера-Пачини в коже вследствие воздействия на неё электротока.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9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0" descr="http://practicagystologa.ru/assets/images/elektrmetk/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2123728" cy="200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23928" y="4366817"/>
            <a:ext cx="5040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12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Атипичная электрометка по типу ожога. Эпидермис сохранён фрагментами, в виде бесструктурной рыже-бурой полоски, вспученный, неравномерно отслоен, приподнят над базальной мембраной. Сосочки дермы значительно сглажены. Небольшие очаги гомогенизации коллагеновых волокон дермы. Дерма представлена бесструктурным базофильным ячеистым, сотоподобным веществом.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Рисунок 31" descr="http://practicagystologa.ru/assets/images/elektrmetk/image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459415" cy="30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3528" y="713989"/>
            <a:ext cx="34563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11. Деформация ядер эпителиальных клеток придатков кожи (волос с волосяным влагалищем), вытягивание в длину, радиальная их ориентация, направленность к эпидермису.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Рисунок 28" descr="http://practicagystologa.ru/assets/images/elektrmetk/image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22912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29" descr="http://practicagystologa.ru/assets/images/elektrmetk/image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267744" cy="203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Пример № 1: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Гражданин Е., 23 лет, 12 ноября 1997 г., работая с переносной электрической лампой, был поражен током и скончался на месте происшествия (ток напряжения 220 В).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Судебно-медицинский диагноз: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поражение электротоком: электрометки на коже ладонной поверхности левой кисти; темная жидкая кровь в полостях сердца и крупных сосудах, мелкоточечные кровоизлияния под плеврой, полнокровие внутренних органов, разлитые сине-багровые трупные пятна.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 № 2: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Гражданин С., 25 лет, 22 ноября 1997 г. покончил жизнь самоубийством при помощи электрического тока. Перед тем как подключить свои руки к электросети, а заземление — к системе отопления, самоубийца оставил предсмертную записку: «Осторожно, находится под высоким напряжением».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судебно-медицинской экспертизе на кистях обеих рук пострадавшего были обнаружены характерные электрические метки.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Основные вопросы, решаемые судебно-медицинской экспертизой при электротравме: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Явилась ли электрическая травма причиной смерти или смерть наступила от другой причины?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могло служить источником тока, каков характер включения пострадавшего в электрическую цепь?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часть тела соприкасалась с токонесущим проводником? Какова длительность контакта?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положении находился пострадавший при поражении электрическим током?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условия могли способствовать смертельному поражению электрическим током?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Имеются ли на теле повреждения, не связанные с действием электрического тока? Если да, то каков их характер и механизм образования?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ли частица, обнаруженная на проводнике тока, частицей кожи человека?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принимал ли пострадавший незадолго до смерти алкоголь (наркотические вещества)?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Какими заболеваниями страдал пострадавший? Не могли ли они способствовать наступлению смертельного исхода?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Могла ли наступить смерть пострадавшего при обстоятельствах, установленных расследованием?</a:t>
            </a:r>
          </a:p>
          <a:p>
            <a:pPr algn="just"/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времени прошло от смерти до исследования трупа?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ny\Desktop\Для презентации\x_afa6fa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386246" cy="511256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27984" y="812425"/>
            <a:ext cx="4320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«New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York Times» от 13.12.1984 г. писала, что во время  казни  Альфы  Отиса Стивенса в штате Джорджия первый разряд (подававшийся 2 минуты) не убил осужденного, и он еще мучился 8 минут (Стивенс сделал 23 вздоха), пока не подали второй разряд. Уильям Вэндивер был убит только после пятого разряда тока (16 октября 1985 г., штат Индиана); он умирал в течение 17 минут. Возможно, виною этому был электрический стул 72-летней давности. 14 июля 1989 г. также из-за неполадок с неправильно подключенным электрическим стулом в течение 19 минут агонизировал Хорас Данкенс. Разряд следовал за разрядом, но всякий раз врачи констатировали, что осужденный еще жив.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sony\Desktop\Для презентации\ecdee448138cc9298473ffa32e8d8fc0aa8b26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76664" cy="42267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332656"/>
            <a:ext cx="8352928" cy="6120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sony\Desktop\Для презентации\pp-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Физические свойства электрического тока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определяются его напряжением, силой, типом и частотой.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Низкое напряжение тока – 110–220 В, высокое – свыше 250 В. На электрических железных дорогах напряжение достигает 1500–3000 В. Преимущественно наблюдаются случаи поражения током низкого напряжения, с которыми человек чаще контактирует в быту и на производстве.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 тока в 50 мА опасна для жизни, а при силе свыше 80– 100 мА наступает смертельный исход.</a:t>
            </a:r>
          </a:p>
          <a:p>
            <a:pPr>
              <a:buNone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типу различают: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* переменный ток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* постоянный ток.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При напряжении до 450—500 </a:t>
            </a: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более опасен переменный ток, а при более высоком напряжении — постоянный. Начальное раздражающее действие электрического тока появляется при токе силой 1 </a:t>
            </a: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При токе силой 15 </a:t>
            </a: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возникает судорожное сокращение мышц, что как бы «приковывает» пострадавшего к источнику электрической энергии. Однако «приковывающий» эффект возможен и при меньших значениях силы тока. Смертельна электротравма при силе тока более 100 </a:t>
            </a: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10332640" y="1268760"/>
            <a:ext cx="45719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61306"/>
          </a:xfrm>
        </p:spPr>
        <p:txBody>
          <a:bodyPr/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Условия действия тока: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6328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величина  сопротивления  тканей тела;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площадь  и  плотность  контакта  с электропроводником;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время  воздействия  тока;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путь  прохождения  тока  в теле.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тела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обусловлено влажностью кожи, ее толщиной, кровенаполнением, состоянием внутренних органов.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кожи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колеблется от 50 000 до 1 млн. Ом. Резко снижается сопротивление влажной кожи. Плохо защищает от электротока влажная одежда. 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внутренних органов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(особенно головного мозга и сердца) намного ниже сопротивления кожи. Поэтому прохождение тока через органы с небольшим сопротивлением очень опасно, особенно при включении в электрическую цепь обеих рук, систем «голова – ноги», «левая рука – ноги».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54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плотнее контакт с токонесущим проводником и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продолжительнее время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воздействия тока, тем больше его поражающее действие.</a:t>
            </a:r>
          </a:p>
          <a:p>
            <a:pPr algn="just"/>
            <a:endParaRPr lang="ru-RU" sz="2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Существенное значение имеет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организма.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току снижено у детей и стариков, больных, утомленных, находящихся в состоянии алкогольного опьянения.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1611</Words>
  <Application>Microsoft Office PowerPoint</Application>
  <PresentationFormat>Экран (4:3)</PresentationFormat>
  <Paragraphs>100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Яркая</vt:lpstr>
      <vt:lpstr>«Судебно-медицинская экспертиза электротравмы: поражение техническим электричеством»</vt:lpstr>
      <vt:lpstr>Электротравма – результат действия на живой организм технического (от силовой и осветительной сети) и атмосферного (молния) электричества.</vt:lpstr>
      <vt:lpstr> </vt:lpstr>
      <vt:lpstr>Слайд 4</vt:lpstr>
      <vt:lpstr>Физические свойства электрического тока определяются его напряжением, силой, типом и частотой. </vt:lpstr>
      <vt:lpstr>Слайд 6</vt:lpstr>
      <vt:lpstr>Условия действия тока:</vt:lpstr>
      <vt:lpstr>Слайд 8</vt:lpstr>
      <vt:lpstr>Слайд 9</vt:lpstr>
      <vt:lpstr>Слайд 10</vt:lpstr>
      <vt:lpstr>Слайд 11</vt:lpstr>
      <vt:lpstr>Механизм  действия  электротока   на  организм:</vt:lpstr>
      <vt:lpstr>Слайд 13</vt:lpstr>
      <vt:lpstr>Слайд 14</vt:lpstr>
      <vt:lpstr>Слайд 15</vt:lpstr>
      <vt:lpstr>Слайд 16</vt:lpstr>
      <vt:lpstr>Слайд 17</vt:lpstr>
      <vt:lpstr>Слайд 18</vt:lpstr>
      <vt:lpstr>Признаки электротравмы:</vt:lpstr>
      <vt:lpstr>Слайд 20</vt:lpstr>
      <vt:lpstr>Слайд 21</vt:lpstr>
      <vt:lpstr>Слайд 22</vt:lpstr>
      <vt:lpstr>По глубине поражения электрические ожоги разделяют на четыре степени:</vt:lpstr>
      <vt:lpstr>Слайд 24</vt:lpstr>
      <vt:lpstr>Слайд 25</vt:lpstr>
      <vt:lpstr>Слайд 26</vt:lpstr>
      <vt:lpstr>Слайд 27</vt:lpstr>
      <vt:lpstr>Слайд 28</vt:lpstr>
      <vt:lpstr>Алгоритм и примеры описания кожи  с электрометками.</vt:lpstr>
      <vt:lpstr>Слайд 30</vt:lpstr>
      <vt:lpstr>Слайд 31</vt:lpstr>
      <vt:lpstr>Слайд 32</vt:lpstr>
      <vt:lpstr>Слайд 33</vt:lpstr>
      <vt:lpstr>Пример № 1:</vt:lpstr>
      <vt:lpstr>Пример № 2:</vt:lpstr>
      <vt:lpstr> Основные вопросы, решаемые судебно-медицинской экспертизой при электротравме: </vt:lpstr>
      <vt:lpstr>Слайд 37</vt:lpstr>
      <vt:lpstr>Слайд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«Судебно-медицинская экспертиза электротравмы: поражение техническим электричеством»</dc:title>
  <dc:creator>sony</dc:creator>
  <cp:lastModifiedBy>Василий</cp:lastModifiedBy>
  <cp:revision>103</cp:revision>
  <dcterms:created xsi:type="dcterms:W3CDTF">2013-04-13T15:56:11Z</dcterms:created>
  <dcterms:modified xsi:type="dcterms:W3CDTF">2022-02-23T06:36:23Z</dcterms:modified>
</cp:coreProperties>
</file>