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13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3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8367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382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7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53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1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455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38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64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670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360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7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17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58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9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4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5194C5C-259B-4886-9335-CC14CC5B9629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0DCFCCA-FC30-425A-BFFA-90A5C3A2BD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5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512" y="411480"/>
            <a:ext cx="10954512" cy="5806440"/>
          </a:xfrm>
        </p:spPr>
        <p:txBody>
          <a:bodyPr anchor="t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здравоохранения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Сибирский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центр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ФМБА России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ПОЛИКЛИНИКА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204-1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Алексеенко Алёна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Соловьёв Никита</a:t>
            </a:r>
            <a:b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Проверял(а):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Казакова Елена Николаевна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073" y="2088642"/>
            <a:ext cx="2867406" cy="286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этаж выглядит следующим образом: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0" y="1779481"/>
            <a:ext cx="3483864" cy="4645152"/>
          </a:xfrm>
        </p:spPr>
      </p:pic>
    </p:spTree>
    <p:extLst>
      <p:ext uri="{BB962C8B-B14F-4D97-AF65-F5344CB8AC3E}">
        <p14:creationId xmlns:p14="http://schemas.microsoft.com/office/powerpoint/2010/main" val="240189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Также в поликлинике присутствует план эвакуации: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0" y="1680632"/>
            <a:ext cx="3785864" cy="5049352"/>
          </a:xfrm>
        </p:spPr>
      </p:pic>
    </p:spTree>
    <p:extLst>
      <p:ext uri="{BB962C8B-B14F-4D97-AF65-F5344CB8AC3E}">
        <p14:creationId xmlns:p14="http://schemas.microsoft.com/office/powerpoint/2010/main" val="195456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работы поликлиники №3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208" y="1856232"/>
            <a:ext cx="3666743" cy="4714876"/>
          </a:xfrm>
        </p:spPr>
      </p:pic>
    </p:spTree>
    <p:extLst>
      <p:ext uri="{BB962C8B-B14F-4D97-AF65-F5344CB8AC3E}">
        <p14:creationId xmlns:p14="http://schemas.microsoft.com/office/powerpoint/2010/main" val="27218252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800" dirty="0" smtClean="0"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dirty="0"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9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760" y="973668"/>
            <a:ext cx="4965191" cy="51619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Поликлиника №3 состоит из 3 этажей.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5" y="1691640"/>
            <a:ext cx="6151563" cy="4191000"/>
          </a:xfrm>
        </p:spPr>
      </p:pic>
    </p:spTree>
    <p:extLst>
      <p:ext uri="{BB962C8B-B14F-4D97-AF65-F5344CB8AC3E}">
        <p14:creationId xmlns:p14="http://schemas.microsoft.com/office/powerpoint/2010/main" val="3609358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850392"/>
            <a:ext cx="8761413" cy="830240"/>
          </a:xfrm>
        </p:spPr>
        <p:txBody>
          <a:bodyPr/>
          <a:lstStyle/>
          <a:p>
            <a:r>
              <a:rPr lang="ru-RU" sz="3500" dirty="0" smtClean="0"/>
              <a:t>Поликлиника №3 </a:t>
            </a:r>
            <a:br>
              <a:rPr lang="ru-RU" sz="3500" dirty="0" smtClean="0"/>
            </a:br>
            <a:r>
              <a:rPr lang="ru-RU" sz="3500" dirty="0" smtClean="0"/>
              <a:t>находится на улице Академика Вавилова, 29</a:t>
            </a:r>
            <a:endParaRPr lang="ru-RU" sz="35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694" y="2197100"/>
            <a:ext cx="3971322" cy="3971322"/>
          </a:xfrm>
        </p:spPr>
      </p:pic>
    </p:spTree>
    <p:extLst>
      <p:ext uri="{BB962C8B-B14F-4D97-AF65-F5344CB8AC3E}">
        <p14:creationId xmlns:p14="http://schemas.microsoft.com/office/powerpoint/2010/main" val="3481483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48" y="2393188"/>
            <a:ext cx="2562225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208" y="1472184"/>
            <a:ext cx="6422136" cy="481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14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4954" y="347472"/>
            <a:ext cx="8761413" cy="1333160"/>
          </a:xfrm>
        </p:spPr>
        <p:txBody>
          <a:bodyPr/>
          <a:lstStyle/>
          <a:p>
            <a:r>
              <a:rPr lang="ru-RU" dirty="0" smtClean="0"/>
              <a:t>На 1 этаже находятся следующие кабинеты: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730" y="1826936"/>
            <a:ext cx="3630581" cy="4840775"/>
          </a:xfrm>
        </p:spPr>
      </p:pic>
    </p:spTree>
    <p:extLst>
      <p:ext uri="{BB962C8B-B14F-4D97-AF65-F5344CB8AC3E}">
        <p14:creationId xmlns:p14="http://schemas.microsoft.com/office/powerpoint/2010/main" val="110362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2700"/>
            <a:ext cx="4555066" cy="34163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312" y="-54864"/>
            <a:ext cx="4645152" cy="3483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230" y="2944368"/>
            <a:ext cx="5387509" cy="35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27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Кабинеты 2-го этажа: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16" y="2045715"/>
            <a:ext cx="3430492" cy="4573989"/>
          </a:xfrm>
        </p:spPr>
      </p:pic>
    </p:spTree>
    <p:extLst>
      <p:ext uri="{BB962C8B-B14F-4D97-AF65-F5344CB8AC3E}">
        <p14:creationId xmlns:p14="http://schemas.microsoft.com/office/powerpoint/2010/main" val="37996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этаж выглядит следующим образом:</a:t>
            </a:r>
            <a:endParaRPr lang="ru-RU" dirty="0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36" y="1826936"/>
            <a:ext cx="3649503" cy="4866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7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Кабинеты 3-го этажа: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69" y="1770338"/>
            <a:ext cx="3677127" cy="4902836"/>
          </a:xfrm>
        </p:spPr>
      </p:pic>
    </p:spTree>
    <p:extLst>
      <p:ext uri="{BB962C8B-B14F-4D97-AF65-F5344CB8AC3E}">
        <p14:creationId xmlns:p14="http://schemas.microsoft.com/office/powerpoint/2010/main" val="380761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539</TotalTime>
  <Words>54</Words>
  <Application>Microsoft Office PowerPoint</Application>
  <PresentationFormat>Широкоэкранный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Ион (конференц-зал)</vt:lpstr>
      <vt:lpstr>                                                                  Федеральное государственное бюджетное учреждение здравоохранения                                                                                                 Сибирский клинический центр                                                                                                              ФМБА России                                                                                                ПОЛИКЛИНИКА №3          Выполняли: студенты 204-1 Алексеенко Алёна Соловьёв Никита Проверял(а): Преподаватель Казакова Елена Николаевна     </vt:lpstr>
      <vt:lpstr>Поликлиника №3 состоит из 3 этажей.</vt:lpstr>
      <vt:lpstr>Поликлиника №3  находится на улице Академика Вавилова, 29</vt:lpstr>
      <vt:lpstr>Презентация PowerPoint</vt:lpstr>
      <vt:lpstr>На 1 этаже находятся следующие кабинеты:</vt:lpstr>
      <vt:lpstr>Презентация PowerPoint</vt:lpstr>
      <vt:lpstr>Кабинеты 2-го этажа:</vt:lpstr>
      <vt:lpstr>Второй этаж выглядит следующим образом:</vt:lpstr>
      <vt:lpstr>Кабинеты 3-го этажа:</vt:lpstr>
      <vt:lpstr>Третий этаж выглядит следующим образом:</vt:lpstr>
      <vt:lpstr>Также в поликлинике присутствует план эвакуации:</vt:lpstr>
      <vt:lpstr>Режим работы поликлиники №3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учреждение здравоохранения Сибирский клинический центр ФМБА России ПОЛИКЛИНИКА №3 Находится по адресу : г. Красноярск, ул.Академика Вавилова, 29 </dc:title>
  <dc:creator>Админ</dc:creator>
  <cp:lastModifiedBy>Админ</cp:lastModifiedBy>
  <cp:revision>8</cp:revision>
  <dcterms:created xsi:type="dcterms:W3CDTF">2020-12-09T05:59:37Z</dcterms:created>
  <dcterms:modified xsi:type="dcterms:W3CDTF">2020-12-09T15:03:48Z</dcterms:modified>
</cp:coreProperties>
</file>