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notesMasterIdLst>
    <p:notesMasterId r:id="rId27"/>
  </p:notes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7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B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47" d="100"/>
          <a:sy n="47" d="100"/>
        </p:scale>
        <p:origin x="42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AD39F-D0EB-44A5-9A55-E9A488B5600F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1AB67-8241-4CED-868E-27A35C213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86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199EB6-CE90-4B62-96C4-B71EA4DFE59E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42683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EF1AC-0668-4F4A-A78C-1D02E476D9FD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2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B5579-C823-4F0B-A91F-7BDF571DA6E9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0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A316B-A302-42FD-93E5-ECF30086734A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9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D4D53B-7A12-4041-8451-486BC05A867D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36380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3511-A41A-46A4-B168-AADCFD55C82B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8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13E3B-B3D4-47A6-A78A-AB2F2705548A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11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C799-FA4E-44B4-B05A-5D973D8A503D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8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B5DDA-7770-4237-B72E-87A7829485A0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04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AD6F0B-C6BC-47F4-8926-FD4E208C05EA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39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06E2BF-7F0A-4530-8F0E-7E36B1CE5727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384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AF79018-6C4F-4B74-8F0A-AA20EA87D5ED}" type="datetime1">
              <a:rPr lang="en-US" smtClean="0"/>
              <a:pPr/>
              <a:t>6/25/2020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45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«методы контрацепции»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Дисциплина: Здоровый человек и его окружение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895342" y="6492875"/>
            <a:ext cx="6400800" cy="365125"/>
          </a:xfrm>
        </p:spPr>
        <p:txBody>
          <a:bodyPr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2020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"/>
            <a:ext cx="12192000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высшего образования "Красноярский государственный медицинский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университет имени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профессора В.Ф.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Войно-Ясенецкого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 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Министерства здравоохранения Российской Федерации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Фармацевтический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колледж</a:t>
            </a: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65070" y="4499397"/>
            <a:ext cx="5543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студент 208 группы 1 подгруппы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специальности: сестринское дело Соловьёва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преподаватель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Черемисина 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Оральные контрацептивы –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на основе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318" y="1639723"/>
            <a:ext cx="5812971" cy="48136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Оральные контрацептивы, в которых содержится только гормон </a:t>
            </a:r>
            <a:r>
              <a:rPr lang="ru-RU" sz="2400" dirty="0" err="1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прогестин</a:t>
            </a:r>
            <a:endParaRPr lang="ru-RU" sz="2400" dirty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Сгущают слизь в канале шейки матки, затрудняя, таким образом, проникновение сперматозоидов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Изменяют слизистую оболочку матки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Препятствуют овуляции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543" y="4851360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449" y="1736527"/>
            <a:ext cx="45720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2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5054" y="37697"/>
            <a:ext cx="7739822" cy="48136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Минимум побочных эффектов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отвлекаться от секса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использованы в период кормления грудью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Оптимальный вариант для тех, кому нельзя принимать эстрогены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применяться в любом возрасте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вызывать нарушения цикла и кровянистые выделения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защищают от ЗППП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принимать их ежедневно в одно и то же время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этапе могут вызывать временные побочные эффекты, такие как: угревая сыпь и  излишняя сальность кожи, повышенная чувствительность груди, вздутие живота и головные боли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472736" y="4820169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017" y="2444528"/>
            <a:ext cx="2559729" cy="20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70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Контрацептивный пластырь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1099" y="977411"/>
            <a:ext cx="6721905" cy="48136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Пластырь, который, находясь на </a:t>
            </a:r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</a:t>
            </a:r>
            <a:r>
              <a:rPr lang="en-US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постепенно выделяет </a:t>
            </a: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гормон эстроген или </a:t>
            </a:r>
            <a:r>
              <a:rPr lang="ru-RU" sz="2400" dirty="0" err="1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прогестин</a:t>
            </a: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Приклеивается на стопу, бедро, живот или на верхнюю часть тела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Заменять пластырь следует каждую неделю – кроме четвертой недели цикла, когда пластырь не следует использовать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Препятствует овуляции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Сгущает слизь в канале шейки матки, затрудняя, таким образом, проникновение сперматозоидов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Истончают слизистую оболочку/внутреннюю оболочку матки (эндометрий) и делают ее «невосприимчивой»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543" y="4851360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543" y="1949570"/>
            <a:ext cx="2603940" cy="262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86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3239" y="37697"/>
            <a:ext cx="8809497" cy="48136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необходимости применять его ежедневно </a:t>
            </a:r>
            <a:endParaRPr lang="ru-RU" sz="2400" dirty="0" smtClean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</a:t>
            </a: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прерывать половой контакт для использования пластыря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 в использовании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не снижается вследствие рвоты или диареи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подходят для кормящих женщин, женщин, страдающих от избыточного веса или имеющих наследственную предрасположенность к тромбозу (повышенная свертываемость крови в кровеносных сосудах)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редких случаях могут вызывать раздражение кожи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защищают от ЗППП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этапе могут вызывать такие побочные эффекты, как: головные боли, повышенная чувствительность груди, кровотечения между менструациями, которые со временем проходят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70882" y="5084437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132" y="3503218"/>
            <a:ext cx="2023312" cy="134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81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Вагинальное кольцо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1819" y="1716656"/>
            <a:ext cx="5805577" cy="35814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в себе эстроген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вводится во влагалище. Там оно находится на протяжении трех недель, после чего извлекается на одну неделю. Новое кольцо вводится после недельного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перерыва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Препятствует ежемесячному выходу яйцеклетки в женском организме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Сгущает слизь в канале шейки матки, затрудняя, таким образом, проникновение сперматозоидов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Истончает слизистую оболочку/внутреннюю оболочку матки (эндометрий) и делает ее «невосприимчивой»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081" y="912892"/>
            <a:ext cx="4775309" cy="42629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05070" y="5346885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83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Вагинальное кольцо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014" y="1118199"/>
            <a:ext cx="7906669" cy="5368727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marL="0" indent="0" algn="just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Альтернативная форма гормональной контрацепции, которая поддерживается на протяжении трех недель (и удаляется для перерыва длительностью в 1 неделю)</a:t>
            </a:r>
          </a:p>
          <a:p>
            <a:pPr marL="0" indent="0" algn="just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сделать менструации более регулярными, облегчает симптомы при болезненных менструациях, ослабляет спазмы</a:t>
            </a:r>
          </a:p>
          <a:p>
            <a:pPr marL="0" indent="0" algn="just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marL="0" indent="0" algn="just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вызвать раздражение влагалища, дискомфорт или выделения</a:t>
            </a:r>
          </a:p>
          <a:p>
            <a:pPr marL="0" indent="0" algn="just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провоцировать тошноту и повышенную чувствительность груди</a:t>
            </a:r>
          </a:p>
          <a:p>
            <a:pPr marL="0" indent="0" algn="just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женщины могут ощущать присутствие кольца внутри</a:t>
            </a:r>
          </a:p>
          <a:p>
            <a:pPr marL="0" indent="0" algn="just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Кольцо не защищает от ЗППП</a:t>
            </a:r>
          </a:p>
          <a:p>
            <a:pPr marL="0" indent="0" algn="just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подходит для кормящих женщин, женщин, страдающих от избыточного веса или имеющих наследственную предрасположенность к тромбозу (повышенная свертываемость крови в кровеносных сосудах)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72736" y="4484244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487" y="1888934"/>
            <a:ext cx="2364789" cy="23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19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Внутриматочная система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014" y="1118199"/>
            <a:ext cx="7906669" cy="53687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Маленькое, мягкое, пластиковое устройство с резервуаром, наполненным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прогестином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Вводится в полость матки квалифицированным врачом, где может находиться до 5 лет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постоянное выделение в матку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прогестина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Сгущает слизь в канале шейки матки, затрудняя, таким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проникновение сперматозоидов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Истончает слизистую оболочку/внутреннюю оболочку матки (эндометрий) и делают ее «невосприимчивой»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72736" y="4484244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687" y="2191109"/>
            <a:ext cx="3139421" cy="17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54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014" y="1118199"/>
            <a:ext cx="7906669" cy="53687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Эффективна на протяжении всего периода – до 5 лет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отвлекает от секса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Альтернатива для тех, кто не переносит эстроген, а также для кормящих женщин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Менструации имеют более легкое течение и проходят быстрее, становятся менее болезненными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зачатию быстро восстанавливается после того, как ВМС удаляется из матки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ВМС совместимо с использованием других лекарств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72736" y="4484244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6" y="1343456"/>
            <a:ext cx="3053032" cy="30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28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014" y="1118199"/>
            <a:ext cx="7906669" cy="53687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приводить к нерегулярным/беспорядочным кровотечениям, особенно в течение первых трех месяцев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вызывать такие побочные эффекты, как головные боли, болезненность груди и тошнота, которые со временем проходят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защищает от ЗППП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72736" y="4484244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56" y="2501540"/>
            <a:ext cx="2558451" cy="191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8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Внутриматочные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014" y="1118199"/>
            <a:ext cx="9929005" cy="536872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Маленькое, мягкое устройство с медной нитью или медным цилиндром, которое вводится в полость матки квалифицированным врачом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Препятствуют слиянию сперматозоидов и яйцеклетки, обездвиживая сперматозоиды на пути к фаллопиевым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трубам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 на протяжении периода до 5 лет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отвлекают от секса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зачатию восстанавливается сразу после извлечения спирали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вызывать тяжелые, длительные и болезненные менструации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защищают от ЗППП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511408" y="4421158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293" y="1118199"/>
            <a:ext cx="1005927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99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589" y="310502"/>
            <a:ext cx="9601200" cy="14859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Мужские и женские презервативы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589" y="1536519"/>
            <a:ext cx="5421086" cy="358140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Чехол из латекса или полиуретана, который располагается на половом члене (мужской презерватив) или же внутри влагалища (женский презерватив)</a:t>
            </a:r>
          </a:p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Препятствуют попаданию спермы во влагалище </a:t>
            </a:r>
          </a:p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правильном использовании защищают от заражения  ЗППП</a:t>
            </a:r>
          </a:p>
          <a:p>
            <a:pPr algn="just"/>
            <a:endParaRPr lang="ru-RU" sz="2400" b="0" i="0" dirty="0">
              <a:solidFill>
                <a:srgbClr val="18374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87474" y="5117919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384" y="1536519"/>
            <a:ext cx="4665992" cy="31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6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Календарный метод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015" y="1118199"/>
            <a:ext cx="6054786" cy="536872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 воздерживается от секса в периоды фертильности своего цикла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 определяет периоды фертильности, используя следующие способы: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календарь температуры тела, используя специальный термометр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Следить за изменениями в вязкости выделений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Подсчет дней после последней менструации, когда овуляция наиболее вероятна (данный способ может использоваться только в случае регулярных менструаций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05070" y="5764966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819" y="1325317"/>
            <a:ext cx="3646314" cy="428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015" y="1118199"/>
            <a:ext cx="6054786" cy="53687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использоваться не только для предохранения от нежелательной беременности, но и для планирования беременности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требуется использование химических веществ или специальных устройств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побочных эффектов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женщинам быть в курсе периодов своей фертильности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05070" y="5764966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819" y="1325317"/>
            <a:ext cx="3646314" cy="428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03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015" y="1118199"/>
            <a:ext cx="6054786" cy="53687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Неодостатки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 фертильности невозможно узнать до тех пор, пока не пройдет от трех до шести циклов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ежедневно вести календарь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факторы, как болезнь, стресс, переезд могут изменить периоды фертильности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периодов фертильности необходимо воздержание от секса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защищает от ЗППП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05070" y="5764966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819" y="1325317"/>
            <a:ext cx="3646314" cy="428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9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Стерилизация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015" y="1118199"/>
            <a:ext cx="6054786" cy="53687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Необратимый метод контрацепции для тех, кто не хочет иметь детей ни в данный момент времени, ни в будущем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Мужская стерилизация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Каналы, по которым проходит сперма, обрезаются и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блокируются таким образом, чтобы во время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эякуляции не выделялась сперма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Женская стерилизация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Фаллопиевы трубы перерезаются или блокируются, таким образом, что яйцеклетка не может принять сперматозоид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66030" y="5785286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420" y="3834359"/>
            <a:ext cx="1542422" cy="1652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698" y="2237069"/>
            <a:ext cx="2517866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52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19" y="375249"/>
            <a:ext cx="9601200" cy="1485900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4015" y="1118199"/>
            <a:ext cx="6054786" cy="53687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Постоянный и эффективный на 100% способ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снижает уровень ощущений при сексе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Необратимый метод (кроме случаев сложных и потенциально опасных хирургических операций,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не во всех случаях приводят к результату)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защищает от ЗППП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05070" y="4928837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431" y="2159917"/>
            <a:ext cx="3610610" cy="23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86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226330"/>
            <a:ext cx="8610600" cy="129302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940" y="1905000"/>
            <a:ext cx="416052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51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4412" y="997744"/>
            <a:ext cx="5421086" cy="4982488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исключительно во время полового контакта</a:t>
            </a:r>
          </a:p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Защищают обоих партнеров от ЗППП, включая ВИЧ-инфекцию</a:t>
            </a:r>
          </a:p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побочных эффектов (кроме случаев возникновения аллергической реакции на латекс)</a:t>
            </a:r>
          </a:p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Легкодоступны, представлены в разнообразии брендов, текстур и размеров</a:t>
            </a:r>
          </a:p>
          <a:p>
            <a:pPr algn="just"/>
            <a:endParaRPr lang="ru-RU" sz="2400" b="0" i="0" dirty="0">
              <a:solidFill>
                <a:srgbClr val="18374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00379" y="4786521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736" y="142875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3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89412"/>
            <a:ext cx="9601200" cy="1485900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2911" y="847620"/>
            <a:ext cx="4950823" cy="5808073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надевания презервативов требуется отвлекаться от секса</a:t>
            </a:r>
          </a:p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презерватив может порваться или соскочить</a:t>
            </a:r>
          </a:p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эякуляции с презервативом нужно быть предельно осторожным</a:t>
            </a:r>
          </a:p>
          <a:p>
            <a:pPr algn="just"/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предотвращения нежелательной беременности не высока</a:t>
            </a:r>
          </a:p>
          <a:p>
            <a:pPr algn="just"/>
            <a:endParaRPr lang="ru-RU" sz="2400" dirty="0" smtClean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87474" y="5117919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423" y="1498612"/>
            <a:ext cx="5179425" cy="34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6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15537"/>
            <a:ext cx="9601200" cy="14859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Диаграммы и колпачки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90" y="1004251"/>
            <a:ext cx="5227623" cy="56514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Колпачок в виде полусферы из резины или силикона, который вводится внутрь влагалища, его установка осуществляется врачом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покрыты специальной </a:t>
            </a:r>
            <a:r>
              <a:rPr lang="ru-RU" sz="2400" dirty="0" err="1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спермицидной</a:t>
            </a: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смазкой для удвоенной защиты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Необходимо, чтобы они оставались внутри минимум на шесть часов после полового акта (но не более 24 часов)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барьер, препятствующий попаданию спермы в канал шейки матки</a:t>
            </a:r>
          </a:p>
          <a:p>
            <a:pPr marL="0" indent="0" algn="just">
              <a:buNone/>
            </a:pPr>
            <a:endParaRPr lang="ru-RU" sz="2400" b="0" i="0" dirty="0">
              <a:solidFill>
                <a:srgbClr val="18374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87474" y="5117919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443" y="2470022"/>
            <a:ext cx="4581059" cy="160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1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411" y="572948"/>
            <a:ext cx="5812971" cy="62850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 только непосредственно при половом контакте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значительного риска для здоровья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устанавливаться в любое удобное время перед половым контактом</a:t>
            </a:r>
          </a:p>
          <a:p>
            <a:pPr marL="0" indent="0" algn="just">
              <a:buNone/>
            </a:pPr>
            <a:r>
              <a:rPr lang="ru-RU" sz="2400" b="0" i="0" dirty="0" smtClean="0">
                <a:solidFill>
                  <a:srgbClr val="18374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Смазка может причинять неудобства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введения и извлечения необходима практика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вызывать раздражение влагалища, а также в некоторых случаях воспаление мочевого пузыря/цистит</a:t>
            </a:r>
          </a:p>
          <a:p>
            <a:pPr marL="0" indent="0" algn="just">
              <a:buNone/>
            </a:pPr>
            <a:endParaRPr lang="ru-RU" sz="2400" b="0" i="0" dirty="0">
              <a:solidFill>
                <a:srgbClr val="18374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81014" y="4571425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44" y="2415395"/>
            <a:ext cx="4319152" cy="18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68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Оральная контрацепция –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комбинированные препараты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9714" y="1213213"/>
            <a:ext cx="5812971" cy="48136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Таблетки для употребления внутрь, в которых содержится два вида гормонов: эстроген и </a:t>
            </a:r>
            <a:r>
              <a:rPr lang="ru-RU" sz="2400" dirty="0" err="1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прогестин</a:t>
            </a:r>
            <a:endParaRPr lang="ru-RU" sz="2400" dirty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Препятствуют процессу выхода яйцеклетки из яичников (овуляции), который каждый месяц повторяется в организме женщины.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Сгущают слизь в канале шейки матки, затрудняя, таким образом, проникновение сперматозоидов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Истончают слизистую оболочку/внутреннюю оболочку матки (эндометрий) и делают ее «невосприимчивой»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b="0" i="0" dirty="0">
              <a:solidFill>
                <a:srgbClr val="18374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0543" y="5121036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449" y="1779468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0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1099" y="222363"/>
            <a:ext cx="7609444" cy="48136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партнеров нет необходимости отвлекаться для подготовки к половому контакту или же менять сексуальные привычки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переносятся большинством женщин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Снижают риск таких серьезных заболеваний как рак яичников, рак матки, а также доброкачественные заболевания молочных желез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уменьшать боль при болезненных менструациях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Регулируют менструальный цикл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облегчить период во время менструации, а также сократить период ее протекания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зачатию восстанавливается после того, как женщина перестает принимать препарат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 в использовании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иметь дополнительное положительное влияние </a:t>
            </a:r>
            <a:b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кожу, например, улучшают состояние кожи при </a:t>
            </a:r>
            <a:r>
              <a:rPr lang="ru-RU" sz="2400" dirty="0" err="1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акне</a:t>
            </a:r>
            <a:endParaRPr lang="ru-RU" sz="2400" dirty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79781" y="4666694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63" y="2414857"/>
            <a:ext cx="3166781" cy="211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8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317" y="222363"/>
            <a:ext cx="7609444" cy="48136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защищают от ЗППП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подходят для кормящих женщин, женщин, страдающих от избыточного веса или имеющих наследственную предрасположенность к тромбозу (повышенная свертываемость крови в кровеносных сосудах)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стать причиной некоторых редких, но опасных осложнений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Незначительно увеличивает риск развития венозного тромбоза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случаях могут вызывать перепады настроения у женщины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некоторых женщин могут стать причиной развития таких побочных эффектов, как головные боли и усиленное кровотечение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1837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 обязательный ежедневный прием препарата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1837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83378" y="4666694"/>
            <a:ext cx="13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8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761" y="2629194"/>
            <a:ext cx="3227261" cy="18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822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639</TotalTime>
  <Words>1523</Words>
  <Application>Microsoft Office PowerPoint</Application>
  <PresentationFormat>Широкоэкранный</PresentationFormat>
  <Paragraphs>213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Calibri</vt:lpstr>
      <vt:lpstr>Franklin Gothic Book</vt:lpstr>
      <vt:lpstr>Times New Roman</vt:lpstr>
      <vt:lpstr>Crop</vt:lpstr>
      <vt:lpstr>Тема: «методы контрацепции»</vt:lpstr>
      <vt:lpstr>Мужские и женские презервативы</vt:lpstr>
      <vt:lpstr>Презентация PowerPoint</vt:lpstr>
      <vt:lpstr>Презентация PowerPoint</vt:lpstr>
      <vt:lpstr>Диаграммы и колпачки</vt:lpstr>
      <vt:lpstr>Презентация PowerPoint</vt:lpstr>
      <vt:lpstr>Оральная контрацепция –  комбинированные препараты</vt:lpstr>
      <vt:lpstr>Презентация PowerPoint</vt:lpstr>
      <vt:lpstr> </vt:lpstr>
      <vt:lpstr>Оральные контрацептивы –  препараты на основе прогестина    </vt:lpstr>
      <vt:lpstr>   </vt:lpstr>
      <vt:lpstr>Контрацептивный пластырь     </vt:lpstr>
      <vt:lpstr>     </vt:lpstr>
      <vt:lpstr>Вагинальное кольцо</vt:lpstr>
      <vt:lpstr>Вагинальное кольцо</vt:lpstr>
      <vt:lpstr>Внутриматочная система</vt:lpstr>
      <vt:lpstr>Презентация PowerPoint</vt:lpstr>
      <vt:lpstr>Презентация PowerPoint</vt:lpstr>
      <vt:lpstr>Внутриматочные спирали</vt:lpstr>
      <vt:lpstr>Календарный метод</vt:lpstr>
      <vt:lpstr>Презентация PowerPoint</vt:lpstr>
      <vt:lpstr>Презентация PowerPoint</vt:lpstr>
      <vt:lpstr>Стерилизация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«Анализ характера питания студентов Фармацевтического колледжа»</dc:title>
  <dc:creator/>
  <cp:lastModifiedBy>Оля</cp:lastModifiedBy>
  <cp:revision>58</cp:revision>
  <dcterms:created xsi:type="dcterms:W3CDTF">2019-05-16T04:44:51Z</dcterms:created>
  <dcterms:modified xsi:type="dcterms:W3CDTF">2020-06-25T02:47:20Z</dcterms:modified>
</cp:coreProperties>
</file>