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0F3696-093C-404D-9460-E59653115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C07ECDD-EB5C-4E11-96A2-36FDF704B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27087A-65A5-4832-B4FA-31FABE9D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EDCC41-E52B-4F0A-8602-4AE8E0CE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2DC60F-CDE0-4BA9-88CB-DBA6A6A9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6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5038CB-1612-4362-A99E-13BBB922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DDA5AEE-8EAD-45F1-9CC5-CA93EC41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BCE33E-22C0-4B9D-AE11-5B8E1BF7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6ACFC4-814E-4959-ADC9-C99BC37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D36100-6162-4A85-ABAE-E7F530E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A02ED0-BE95-4448-A5F1-BCAF6C294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9618AE-8205-48EE-9F1F-7A301C7AA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85530A-AD77-4ABC-B9C4-39D4E4DD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525695-C6CD-4E97-B9F1-695F2362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9D1F52-FA11-45E7-B846-1D15327A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0489E6-FF8D-41B6-8CCC-EC24813E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F383A9-F648-4CDA-B008-4EB66A7F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F00F4A-EF47-4456-BF9C-4283106C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1BFEBF-A2A3-4E10-A8D9-26B24828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82CBE8-9E35-43EE-B7B2-B4380AA8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F4DA1-8C12-42D0-A2AC-AD09B1B3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0D5B6A-236A-4B79-8232-378E6EBA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51CB1E-87CC-4603-8312-4928BE8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7742DE-AC14-4DC9-9972-B5566014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FE2090-6238-4479-8710-4B76B2EB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1DC47-6A38-4844-87D3-6733366B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606E6C-286B-40E5-AF7C-C26BAF05D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B90F586-58B8-4C72-B919-E9FED8761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02C93C-7BE8-4727-94F8-0271BE25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5942DA-57A8-4A34-B33B-D3A84239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E3A15C-14A4-4A06-80EA-8A1EE1B4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662CA7-B0EB-48B7-9EF1-FF44FD24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8F40C4-5C92-4447-9F91-8ABCB725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9CA4A9-7BB4-4A66-B3CA-69A2889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93FCC70-5B0F-40C6-B383-6695B82C6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E6EBA0-88C8-4D61-BE82-9D181645B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EEB1E2-FC84-4791-A859-66062CD0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1CD3E02-4224-4C8D-BC49-F7C5860E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DC2B12-399D-49EB-8418-1C4FDA66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A65312-C4A7-47E5-BA7B-68031335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BE2315F-0F72-4CBC-B960-32E8873A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F98C24-662D-4F5C-A5D1-130A86D7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3359C7-DAA4-4982-81D5-C13085E5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3EA2CA8-93D1-46F8-842D-5E9C2638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E22050F-149E-4A43-8E09-DF0CFBA9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54E34A-8544-47D1-B5B3-F1F07028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3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314D1-EC1C-4E50-8290-6E206B41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B8F4E9-236E-43BA-94BF-5F4CE7BD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FD51B4-2888-4F30-BA43-C4D17E56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DDD346-333D-4CC9-B3B7-6A4B0844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0D5A61-03A1-44CB-B132-91F03BC4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02E8C2-3409-4C12-9A26-69EB28F0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1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6A00D-0371-45E0-ADA2-0841DEA8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9A1131-F27C-4CB0-A242-31DF046A4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575B80-29A2-48A3-9730-9BB19CD0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C714F-37DD-4D90-BC01-F6415519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92D4C4-30B5-4A58-92A7-3AA84C4F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43216B-7BE2-4C9C-BE0E-0A1F50DC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5320AF-F1A7-4F2C-8D78-A8905CE1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9A206C-5EE0-476E-B7E2-9A67674F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ADE3DF-C9D6-4C3B-8BCE-E58B2E80A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30CE-670C-4FF6-A72C-A88D6C830F2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DFA8BB-0076-40DD-A859-D2935EF2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DC34F3-3D98-42CE-BBFE-C61649D6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FF4F-21DD-44B3-884A-3AC868CB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9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3A03B-0E6E-464B-8324-326AB1B6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3388"/>
            <a:ext cx="9144000" cy="458741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конфликта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Читает: Герасимов С. 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70F223-500D-456D-B9A0-F6D9796A2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62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12256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40142E-1846-4A19-AC9F-94FA0C13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6802"/>
            <a:ext cx="4505696" cy="50858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коррекция национально-государственных интересов, даже в условиях высокого уровня международной напряженности, способствует купированию конфликта. </a:t>
            </a:r>
          </a:p>
        </p:txBody>
      </p:sp>
      <p:pic>
        <p:nvPicPr>
          <p:cNvPr id="8194" name="Picture 2" descr="https://advokat-kmv.ru/wp-content/uploads/2016/06/Advokat-prmirenie-storon.jpg">
            <a:extLst>
              <a:ext uri="{FF2B5EF4-FFF2-40B4-BE49-F238E27FC236}">
                <a16:creationId xmlns="" xmlns:a16="http://schemas.microsoft.com/office/drawing/2014/main" id="{416757EE-B704-4E82-84A5-67362445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1546802"/>
            <a:ext cx="4769799" cy="31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2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59069F-39E1-4028-BF89-E5533F66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5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международный конфликт отождествляют 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кризисом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соотношение международного конфликта и кризиса - это соотношение целого и части. </a:t>
            </a:r>
          </a:p>
        </p:txBody>
      </p:sp>
      <p:pic>
        <p:nvPicPr>
          <p:cNvPr id="9218" name="Picture 2" descr="http://st.depositphotos.com/1000448/3257/v/950/depositphotos_32578417-Global-Economic-Crisis.-World-Recession.jpg">
            <a:extLst>
              <a:ext uri="{FF2B5EF4-FFF2-40B4-BE49-F238E27FC236}">
                <a16:creationId xmlns="" xmlns:a16="http://schemas.microsoft.com/office/drawing/2014/main" id="{9A51461A-09B2-4E5C-B259-238F346F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6" y="2470068"/>
            <a:ext cx="5513253" cy="38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DECA0B-BBCE-426E-8CA3-1048A891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20" y="1421864"/>
            <a:ext cx="5111338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кризис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одна из возможных фаз конфликта. Он может возникнуть как закономерное следствие развития конфликта, как его фаза, означающая, что конфликт дошел в своем развитии до той грани, которая отделяет его от вооруженного столкновения, от войны. </a:t>
            </a:r>
          </a:p>
        </p:txBody>
      </p:sp>
      <p:pic>
        <p:nvPicPr>
          <p:cNvPr id="10242" name="Picture 2" descr="http://3.bp.blogspot.com/-mS_9w4evTik/UCj_1cjSv6I/AAAAAAAAFZ0/kQowHu34Z8s/s1600/39c369925ddb.jpg">
            <a:extLst>
              <a:ext uri="{FF2B5EF4-FFF2-40B4-BE49-F238E27FC236}">
                <a16:creationId xmlns="" xmlns:a16="http://schemas.microsoft.com/office/drawing/2014/main" id="{3AF9BD7F-2689-420F-8105-1C2703A0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3" y="1776031"/>
            <a:ext cx="5464505" cy="36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3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2ED88-A5AB-4927-B75D-BF079B3D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международный кризис - это совсем не обязательная я неизбежная фаза конфликта. Его течение достаточно длительное время может оставаться латентным, не порождая непосредственно кризисных ситуаций.</a:t>
            </a:r>
          </a:p>
        </p:txBody>
      </p:sp>
      <p:pic>
        <p:nvPicPr>
          <p:cNvPr id="11266" name="Picture 2" descr="http://yogatherapyspb.ru/wp-content/uploads/2016/09/foto16.jpg">
            <a:extLst>
              <a:ext uri="{FF2B5EF4-FFF2-40B4-BE49-F238E27FC236}">
                <a16:creationId xmlns="" xmlns:a16="http://schemas.microsoft.com/office/drawing/2014/main" id="{2549B624-5364-43EE-9A13-1C95E15A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2" y="283820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9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AF3A0B-3917-458F-BE9A-D544330A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определенных обстоятельствах конфликт может вновь достигать фазы кризиса, при этом кризисы могут следовать с определенной цикличностью.</a:t>
            </a:r>
          </a:p>
        </p:txBody>
      </p:sp>
      <p:pic>
        <p:nvPicPr>
          <p:cNvPr id="12290" name="Picture 2" descr="http://economic-definition.com/images/3110183512_480.jpg">
            <a:extLst>
              <a:ext uri="{FF2B5EF4-FFF2-40B4-BE49-F238E27FC236}">
                <a16:creationId xmlns="" xmlns:a16="http://schemas.microsoft.com/office/drawing/2014/main" id="{67965D9C-6ADA-4221-8D16-9F4DADED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2336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4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1E265A-C295-493C-855F-213832D5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Вооруженный конфликт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416C97-D8C3-4BA4-838D-42E850B0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остроты и крайне опасной формы международный конфликт достигает в фазе вооруженной борьбы. Но вооруженный конфликт - это также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единственная 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неизбежная фаза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конфликта. </a:t>
            </a:r>
          </a:p>
        </p:txBody>
      </p:sp>
      <p:pic>
        <p:nvPicPr>
          <p:cNvPr id="13314" name="Picture 2" descr="https://www.1zoom.ru/big2/556/284335-alexfas01.jpg">
            <a:extLst>
              <a:ext uri="{FF2B5EF4-FFF2-40B4-BE49-F238E27FC236}">
                <a16:creationId xmlns="" xmlns:a16="http://schemas.microsoft.com/office/drawing/2014/main" id="{5C3560A8-FBCF-49FE-8E20-3B42EDE6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65" y="2818679"/>
            <a:ext cx="5311321" cy="35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3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9FC2AD-9199-424A-8451-5E891B0F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7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представляет собой высшую фазу конфликта, следствие непримиримых противоречий в интересах субъектов системы международных отношений.</a:t>
            </a:r>
          </a:p>
        </p:txBody>
      </p:sp>
      <p:pic>
        <p:nvPicPr>
          <p:cNvPr id="14338" name="Picture 2" descr="http://bigpicture.ru/wp-content/uploads/2011/10/478.jpg">
            <a:extLst>
              <a:ext uri="{FF2B5EF4-FFF2-40B4-BE49-F238E27FC236}">
                <a16:creationId xmlns="" xmlns:a16="http://schemas.microsoft.com/office/drawing/2014/main" id="{FB772DE4-0557-435C-A96E-AABFDB38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08" y="2440566"/>
            <a:ext cx="6016584" cy="38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1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DA2CCB-B1F0-44D6-9B73-D83BB56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вооруженный конфликт совсем не обязательная фаза в процессе конфликтного развития, поскольку дело может и не дойти до вооруженной борьбы.</a:t>
            </a:r>
          </a:p>
        </p:txBody>
      </p:sp>
      <p:pic>
        <p:nvPicPr>
          <p:cNvPr id="15362" name="Picture 2" descr="http://mtdata.ru/u1/photo40AA/20271789678-0/original.jpg">
            <a:extLst>
              <a:ext uri="{FF2B5EF4-FFF2-40B4-BE49-F238E27FC236}">
                <a16:creationId xmlns="" xmlns:a16="http://schemas.microsoft.com/office/drawing/2014/main" id="{18FF882D-35E2-4BAC-BD27-FF0FB560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99" y="2475821"/>
            <a:ext cx="7547201" cy="39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1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16C51B-AA6F-432A-B2B8-5600EA48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75" y="1386237"/>
            <a:ext cx="5550725" cy="446829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вооруженный конфликт может оказаться и не конечной его фазой. Вооруженная борьба может быть прекращена, но конфликт и при данном варианте развития событий может сохраняться и развиваться  достаточно долго в мирных формах, уже без использования военной силы.</a:t>
            </a:r>
          </a:p>
        </p:txBody>
      </p:sp>
      <p:pic>
        <p:nvPicPr>
          <p:cNvPr id="16386" name="Picture 2" descr="https://news-front.info/wp-content/uploads/2017/05/usa_siria_.jpg">
            <a:extLst>
              <a:ext uri="{FF2B5EF4-FFF2-40B4-BE49-F238E27FC236}">
                <a16:creationId xmlns="" xmlns:a16="http://schemas.microsoft.com/office/drawing/2014/main" id="{B7CCD780-D965-44AE-AFC3-7463B66A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97" y="1900052"/>
            <a:ext cx="4739749" cy="27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5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29C62-129F-422B-9592-D0C7F9C1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DAC458-A3F5-44A4-8F88-DBE7446B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внешнеполитические интересы каждого государства определяются в первую очередь потребностями внутреннего социально- экономического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то их экстраполяция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международную арену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 предполагает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интересами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государств.</a:t>
            </a:r>
          </a:p>
        </p:txBody>
      </p:sp>
      <p:pic>
        <p:nvPicPr>
          <p:cNvPr id="17410" name="Picture 2" descr="https://www.syl.ru/misc/i/ai/160584/564915.jpg">
            <a:extLst>
              <a:ext uri="{FF2B5EF4-FFF2-40B4-BE49-F238E27FC236}">
                <a16:creationId xmlns="" xmlns:a16="http://schemas.microsoft.com/office/drawing/2014/main" id="{13211E51-157A-4DFA-9203-6FF40DDD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7" y="2572185"/>
            <a:ext cx="45243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7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5F15F-CEAA-48C7-885F-AB5C1A5A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E71E13-FD79-4DE4-AED5-34C3D0FFB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конфликт. </a:t>
            </a:r>
          </a:p>
          <a:p>
            <a:pPr marL="514350" indent="-51435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 конфликтность. </a:t>
            </a:r>
          </a:p>
          <a:p>
            <a:pPr marL="514350" indent="-51435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Вооруженный конфликт. </a:t>
            </a:r>
          </a:p>
          <a:p>
            <a:pPr marL="514350" indent="-51435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151114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FEB46A-3F06-4871-AD84-C7D7ACD8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94" y="471838"/>
            <a:ext cx="670263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конфликт, наряду с созданием международной напряженности, несет в себе и нечто положительное, выполняя роль сигнализатора, свидетельствующего об изменении соотношения сил на международной арене.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BE03687-117C-4BC5-BAA1-EE7EC8083C9C}"/>
              </a:ext>
            </a:extLst>
          </p:cNvPr>
          <p:cNvSpPr/>
          <p:nvPr/>
        </p:nvSpPr>
        <p:spPr>
          <a:xfrm>
            <a:off x="6096000" y="4130678"/>
            <a:ext cx="5624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говоря, выполняет коммуникативно-информационную функцию.</a:t>
            </a:r>
          </a:p>
        </p:txBody>
      </p:sp>
      <p:pic>
        <p:nvPicPr>
          <p:cNvPr id="18434" name="Picture 2" descr="http://ik1.by/public/images/1351cb93c90ab2347b558a5f5c842905.jpg">
            <a:extLst>
              <a:ext uri="{FF2B5EF4-FFF2-40B4-BE49-F238E27FC236}">
                <a16:creationId xmlns="" xmlns:a16="http://schemas.microsoft.com/office/drawing/2014/main" id="{AFEA9BF3-2C00-4D9C-A61A-EBD93427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4" y="3585157"/>
            <a:ext cx="4149454" cy="28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mo-smr.ru/wp-content/uploads/2014/10/3.jpg">
            <a:extLst>
              <a:ext uri="{FF2B5EF4-FFF2-40B4-BE49-F238E27FC236}">
                <a16:creationId xmlns="" xmlns:a16="http://schemas.microsoft.com/office/drawing/2014/main" id="{12C5356C-FF1F-4491-8DFA-5510B64B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53" y="571001"/>
            <a:ext cx="3810665" cy="2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31660A-AB1B-415B-8F10-20400492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5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 основе международного конфликта лежит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интересах различных государств или их объединений, то функциональным предназначением конфликта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противоречия.</a:t>
            </a:r>
          </a:p>
        </p:txBody>
      </p:sp>
      <p:pic>
        <p:nvPicPr>
          <p:cNvPr id="19458" name="Picture 2" descr="https://world-psychology.ru/wp-content/uploads/2013/12/konflikt.png">
            <a:extLst>
              <a:ext uri="{FF2B5EF4-FFF2-40B4-BE49-F238E27FC236}">
                <a16:creationId xmlns="" xmlns:a16="http://schemas.microsoft.com/office/drawing/2014/main" id="{7FB832EC-648D-45D9-83A5-6B146B28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37" y="3045279"/>
            <a:ext cx="4553197" cy="34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8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364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210" y="1725930"/>
            <a:ext cx="11087100" cy="513207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Возникновение противоречий;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Осознание противоречий элитами;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Осознание конфликтности народными массами;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Подготовка к конфликту: реформы в армии, экономике, поиск союзников;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Косвенное / не прямое противостояние: санкции, жёсткая конкуренция на рынках, дипломатическое противостояние, сталкивание союзников, втягивание противника в локальные конфликты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0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364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210" y="1725930"/>
            <a:ext cx="11087100" cy="51320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Кризис;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Война;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Перемирие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(временное прекращение враждебных действий) или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заморозка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участников 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конфликта, от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конфронтационных интересов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устранения причин 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Разрешение конфликта.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55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доклада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1825624"/>
            <a:ext cx="11201400" cy="50323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Возникновение противоречия (причина конфликта);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Стороны конфликта (прямые и косвенные);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Развитие конфликта, формы противостояния;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Кризис;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Военные действия (кратко);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Настоящее положение;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Выводы о возможности разрешения конфликта.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1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68761"/>
            <a:ext cx="82057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2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1209BA-27D3-48E7-BD75-A52F5EE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конфликт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67A876-26E8-4DD0-8264-08103597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994"/>
            <a:ext cx="10515600" cy="500654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особое политическое отношение двух или нескольких сторон (народов, государств или группы государств)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концентрированно воспроизводящее в виде прямого или косвенного столкновения экономические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политические, территориальные, национальные, религиозные или иные интересы. </a:t>
            </a:r>
          </a:p>
        </p:txBody>
      </p:sp>
      <p:pic>
        <p:nvPicPr>
          <p:cNvPr id="1026" name="Picture 2" descr="http://monateka.com/images/1639111.jpg">
            <a:extLst>
              <a:ext uri="{FF2B5EF4-FFF2-40B4-BE49-F238E27FC236}">
                <a16:creationId xmlns="" xmlns:a16="http://schemas.microsoft.com/office/drawing/2014/main" id="{CEC391A5-5F43-4242-8E8E-90207DF3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16" y="3578917"/>
            <a:ext cx="4769056" cy="27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7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0E791C-2E71-4745-829D-A3585A3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113"/>
            <a:ext cx="4090060" cy="47770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международные конфликты являются разновидностью международных отношений, в которые вступают различные государства на почве противоречий интересов.</a:t>
            </a:r>
          </a:p>
        </p:txBody>
      </p:sp>
      <p:pic>
        <p:nvPicPr>
          <p:cNvPr id="2050" name="Picture 2" descr="http://trueinform.ru/media.php?name=News&amp;MediaOp=show&amp;idMediaAss=s32436&amp;MediaName=gospodstvo_dollara.jpg&amp;MediaNum=01&amp;ImgWs=300&amp;ImgHs=272">
            <a:extLst>
              <a:ext uri="{FF2B5EF4-FFF2-40B4-BE49-F238E27FC236}">
                <a16:creationId xmlns="" xmlns:a16="http://schemas.microsoft.com/office/drawing/2014/main" id="{E06F5714-D956-4399-8A1F-56CD7751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60" y="1314202"/>
            <a:ext cx="4090059" cy="37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9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61F04D-C0DE-40EF-922E-3D43477A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3" y="828097"/>
            <a:ext cx="4287982" cy="558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конфликт воспроизводит не 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противоречия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вторичные, по своему характеру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обусловленные спецификой их восприятия политическим руководством и процедурой принятия политических решений в данной стране.</a:t>
            </a:r>
          </a:p>
        </p:txBody>
      </p:sp>
      <p:pic>
        <p:nvPicPr>
          <p:cNvPr id="3074" name="Picture 2" descr="http://abali.ru/wp-content/uploads/2013/03/shar_pokrytij_flagami_mira1.png">
            <a:extLst>
              <a:ext uri="{FF2B5EF4-FFF2-40B4-BE49-F238E27FC236}">
                <a16:creationId xmlns="" xmlns:a16="http://schemas.microsoft.com/office/drawing/2014/main" id="{2FF046D0-2B9A-4EB6-B179-0C61141C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5" y="828097"/>
            <a:ext cx="5108555" cy="51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F68C0A-38E5-4C19-B9CA-CA13CFCB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7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конфликт при расширении числа или изменение сторон, участвующих в нем, может нести на себе и отпечаток новых аспектов,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как следствие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конфликта. </a:t>
            </a:r>
          </a:p>
        </p:txBody>
      </p:sp>
      <p:pic>
        <p:nvPicPr>
          <p:cNvPr id="4098" name="Picture 2" descr="http://ukrapk.com/abton/spaw2/uploads/images/news/14482_1.jpg">
            <a:extLst>
              <a:ext uri="{FF2B5EF4-FFF2-40B4-BE49-F238E27FC236}">
                <a16:creationId xmlns="" xmlns:a16="http://schemas.microsoft.com/office/drawing/2014/main" id="{012DB5EE-61F3-421B-A11C-39D9BD79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28" y="2531052"/>
            <a:ext cx="57054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0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FF90B3-120F-4618-BDAB-D2902794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42" y="1135474"/>
            <a:ext cx="4643251" cy="57225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конфликты независимо от любых специфических признаков, которые присущи каждому из них, объективно порождаются как особые конкретно-исторические политические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сторонами в пределах определенного пространственно-временного континуума. </a:t>
            </a:r>
          </a:p>
        </p:txBody>
      </p:sp>
      <p:pic>
        <p:nvPicPr>
          <p:cNvPr id="5122" name="Picture 2" descr="http://www.bglogist.com/wp-content/uploads/eu-sanktion.jpg">
            <a:extLst>
              <a:ext uri="{FF2B5EF4-FFF2-40B4-BE49-F238E27FC236}">
                <a16:creationId xmlns="" xmlns:a16="http://schemas.microsoft.com/office/drawing/2014/main" id="{CA3E9869-9A27-41EB-BBF2-275D94AC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3" y="1365935"/>
            <a:ext cx="6056435" cy="42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6A772-2118-4855-878E-29451941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 конфликтность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D5F19F-F26C-48E8-AD1B-DCB106F9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 может рассматриваться как общая черта, присущая той или иной международно-политической ситуации или даже целой исторической эпохе.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называют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напряженность.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2.infourok.ru/uploads/ex/0a02/000428b1-8174fba2/img3.jpg">
            <a:extLst>
              <a:ext uri="{FF2B5EF4-FFF2-40B4-BE49-F238E27FC236}">
                <a16:creationId xmlns="" xmlns:a16="http://schemas.microsoft.com/office/drawing/2014/main" id="{27C50E06-3628-4C73-A78E-21AD9C39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68" y="3096864"/>
            <a:ext cx="4718463" cy="35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7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06CA8-6A2F-4B55-BCD7-6C7E1E93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 глобального, регионального, субрегионального, группового или двустороннего характера присутствует в процессе зарождения и развития любого международного конфликта.</a:t>
            </a:r>
          </a:p>
        </p:txBody>
      </p:sp>
      <p:pic>
        <p:nvPicPr>
          <p:cNvPr id="7170" name="Picture 2" descr="http://fb.ru/misc/i/gallery/8869/31878.jpg">
            <a:extLst>
              <a:ext uri="{FF2B5EF4-FFF2-40B4-BE49-F238E27FC236}">
                <a16:creationId xmlns="" xmlns:a16="http://schemas.microsoft.com/office/drawing/2014/main" id="{9E3DD5AE-3F91-4C13-BBC1-41DA0D0B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10" y="2851438"/>
            <a:ext cx="7465179" cy="33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53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667</Words>
  <Application>Microsoft Office PowerPoint</Application>
  <PresentationFormat>Широкоэкранный</PresentationFormat>
  <Paragraphs>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Понятие международного конфликта   Читает: Герасимов С. А. </vt:lpstr>
      <vt:lpstr>План</vt:lpstr>
      <vt:lpstr>Международный конфликт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Конфликт и конфликтность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Вооруженный конфликт</vt:lpstr>
      <vt:lpstr>Презентация PowerPoint</vt:lpstr>
      <vt:lpstr>Презентация PowerPoint</vt:lpstr>
      <vt:lpstr>Презентация PowerPoint</vt:lpstr>
      <vt:lpstr>Разрешение конфликтов</vt:lpstr>
      <vt:lpstr>Презентация PowerPoint</vt:lpstr>
      <vt:lpstr>Презентация PowerPoint</vt:lpstr>
      <vt:lpstr>Стадии конфликта</vt:lpstr>
      <vt:lpstr>Стадии конфликта</vt:lpstr>
      <vt:lpstr>План доклада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международного конфликта</dc:title>
  <dc:creator>Yulia Kolesnikova</dc:creator>
  <cp:lastModifiedBy>Герасимов Семен Александрович</cp:lastModifiedBy>
  <cp:revision>15</cp:revision>
  <dcterms:created xsi:type="dcterms:W3CDTF">2018-01-31T10:50:36Z</dcterms:created>
  <dcterms:modified xsi:type="dcterms:W3CDTF">2021-10-26T12:43:59Z</dcterms:modified>
</cp:coreProperties>
</file>