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6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8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839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36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732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718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5513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94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14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59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77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8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383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672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46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48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805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EE08-DFDD-4AE3-BEA1-74F5954040A1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6A180-A504-4197-A1CA-1EAF53CB4C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64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иммуноблоттинга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05535" y="5190085"/>
            <a:ext cx="4237308" cy="109689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Разработал: Перфильева Г.В.</a:t>
            </a:r>
          </a:p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410" y="389666"/>
            <a:ext cx="97585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</a:p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 университет имени профессора В.Ф. Войно-Ясенецкого"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</a:t>
            </a: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4" y="648733"/>
            <a:ext cx="85571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2.Подготовка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стрипа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очищенный и разрушенный до составных компонентов вирус подвергается электрофорезу, при этом входящие в состав  антигены разделяются по молекулярному весу.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Затем методом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антигены переносят на полоску нитроцеллюлозы, которая содержит невидимый пока глазом спектр антигенных полос, характерный для определенных структур вируса.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4" y="648733"/>
            <a:ext cx="880280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3.Исследование пробы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нитроцеллюлозную полоску наносится исследуемый материал (сыворотка, плазма крови пациента), и если в пробе есть специфические антитела, то они связываются со строго соответствующими им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комплиментарными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антигенными полосами. В результате последующих манипуляций результат этого взаимодействия визуализируется – делается видимым. После отмывки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несвязавшихся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меток, вестерн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готов 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зондов, связавшихся с целевым белком.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1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1320" y="755893"/>
            <a:ext cx="86936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Колориметрическая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колориметрической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 на инкубации вестерн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субстратом, который реагирует с ферментом (таким как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хрена), «сидящем» на вторичном антителе.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Растворимый краситель переходит в форму другого цвета, осаждаясь рядом с ферментом и окрашивая мембрану. Уровень количества белка оценивается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денситометрически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спектрофотометрически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интенсивности окрашивания.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22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319" y="600501"/>
            <a:ext cx="890985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96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119504"/>
            <a:ext cx="952613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Хемилюминесцентная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 основывается на инкубации нитроцеллюлозной мембраны с субстратом, который люминесцирует после взаимодействия с репортером вторичного антитела. Свет регистрируется фотопленкой, которая производит цифровую съемку вестерн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Изображение анализируется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денситометрически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Радиоактивная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Радиоактивные метки не нуждаются в ферментных субстратах, а позволяют помещать медицинскую радиографическую плёнку напротив вестерн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давая ей возможность взаимодействовать с метками и создавая тёмные участки, которые соответствуют полосам исследуемого белка. Востребованность методов радиоактивной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снижается] из-за их дороговизны, высокого риска для здоровья и безопасности.</a:t>
            </a:r>
          </a:p>
          <a:p>
            <a:pPr algn="just"/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Флюоресцентная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детекция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метки возбуждаются светом и излучают более длинноволновый свет, регистрируемый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фотосенсорами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4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501" y="438456"/>
            <a:ext cx="87618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.Трактовка результата.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полос на определённых участках нитроцеллюлозной пластины подтверждает присутствие в исследованной сыворотке антител к строго определённым антигенам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Тест-системы для иммунного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рекомбинантных белков, полученных путем генной инженерии, оказались более специфичными, чем обычные системы на основе очищенного вирусного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лизата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использовании рекомбинантного антигена формируется четко выраженная узкая полоска антигена, легко доступная для учета и оценки.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77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09182"/>
            <a:ext cx="8393372" cy="44901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17009" y="4501441"/>
            <a:ext cx="7588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1.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ИБ к ВИЧ-1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Отрицательный ИБ (у здорового человека, иммунизированного белками внешней оболочки ВИЧ-1)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Сомнительный ИБ (у инфицированного ВИЧ-2)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Сомнительный ИБ (наличие антител, перекрестно реагирующих с p24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Отрицательный ИБ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8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183" y="117693"/>
            <a:ext cx="947154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ИБ в диагностике.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основным методом для подтверждения наличия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вирусспецифических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 в исследуемой сыворотке. 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1.Используется в исследованиях строения вирусов гепатитов: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установления антигенного родства между отдельными штаммами. Высокая разрешающая способность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иммуноблотинга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идентифицировать вирус в тканях или экскретах больного.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Используется при диагностике сифилиса: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серологическими методами (ИФА, РПГА, РИФ), наиболее перспективным является метод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иммуноблотинга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позволяющий выявить специфические антитела к конкретным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трепонемным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белкам. Высокая чувствительность и специфичность метода имеет важное диагностическое значение при дифференцировке ложноположительных и ложноотрицательных серологических реакций.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Относится к экспертным (подтверждающим) реакциям диагностики ВИЧ-инфекции: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этого метода определяют антитела к антигенам ВИЧ:  в том числе к белкам сердцевины вируса (p17, p24, p55), гликопротеинам оболочки (gp41, gp120, gp160) и ферментам (p31, p51, p66).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также при диагностике вирусов краснухи, простого герпеса,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цитомгаловирусной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инфекции, вируса Эпштейна –Бара.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9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785" y="302359"/>
            <a:ext cx="884374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метода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 является самым специфичным и чувствительным методом иммунохимического анализа.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Высокая степень разрешения, которая  достигается за счет электрофоретического разделения белков,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глико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липопротеинов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Максимальная специфичность детектирующих иммунных сывороток или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антител. В оптимально отработанных условиях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иммуноблотингом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обнаруживать антиген в количествах менее 1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испытуемом объеме.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двукратным тестированием в ИФА и подтверждением в ИБ чувствительность составляет 99,5, а специфичность – 99,9%.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1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412173"/>
            <a:ext cx="967626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метода ИБ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Иммунный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уступает по чувствительности ИФА, в некоторых случаях может регистрироваться отрицательный результат при наличии ВИЧ-инфекции у пациента. Это требует комплексного подхода в диагностике ВИЧ-инфекции с учетом результатов иммунологических реакций (ИФА, иммунный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так же эпидемиологических и клинических данных.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Тесты для ИБ более дороги, чем для ИФА, но обладают более высокой специфичностью. Поэтому ИБ не применяется для скрининга, а является подтверждающим тестом при получении положительного результата в ИФА.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Неопределенные результаты ИБ получают достаточно часто – в 4-20% случаев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364" y="939384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423" y="1815816"/>
            <a:ext cx="8596668" cy="388077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и характеристика метода 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Механизм реакции ИБ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ИБ в диагностике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Преимущества метода ИБ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Недостатки метода ИБ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6855" y="658842"/>
            <a:ext cx="862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Иммуноблоттинг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(Вестерн-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современный высокочувствительный аналитический метод идентификации белков, в том числе вирусных антигенов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основан на комбинации гель-электрофореза и реакции «антиген-антитело».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0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1023287"/>
            <a:ext cx="92258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Вестерн-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 разработан в лаборатории Джорджа Старка в Стэнфорде. 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Иммунный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вестерн-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сочетает в себе иммуноферментный анализ (ИФА) с предварительным электрофоретическим переносом на нитроцеллюлозную полоску  антигенов вируса.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1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250" y="1230025"/>
            <a:ext cx="91985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blot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переводится как «клякса»,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как « западная» отражает направление распространения этой «кляксы» по бумаге слева направо. 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используемые методы: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Саузерн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Нозерн-блоттинги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иммуноблоттинг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8" y="873162"/>
            <a:ext cx="89665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метода иммунного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блоттинга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выявлении антител к отдельным антигенам возбудителя.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иммунного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блоттинга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оценивают как положительные, сомнительные и отрицательные в зависимости от количественного и качественного набора выявленных антител.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5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6853" y="482938"/>
            <a:ext cx="86526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Отличие от ИФА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Отличие состоит в том, что сыворотку пациента добавляют не в лунку с адсорбированным «общим» антигеном, а вносят на панель с отдельными вирусными белками, которые предварительно были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электрофоретически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«разогнаны» на отдельные фракции сообразно их молекулярной массе.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есть в результате постановки ИБ мы получаем заключение, например, о наличии в образце не общих антител к ВИЧ, а антител к отдельным белкам ВИЧ-1.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2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6036" y="478894"/>
            <a:ext cx="86663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реакции ИБ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Суть метода «иммунный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заключается в том, что иммуноферментную реакцию проводят не со смесью антигенов, а с антигенами, предварительно распределенными методом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иммунофореза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фракциям, располагающимся согласно молекулярному весу по поверхности нитроцеллюлозной мембраны.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основные белки, носители антигенных детерминант, распределяются по поверхности в виде отдельных полос, которые и проявляются при проведении иммуноферментной реакции.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66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6" y="964653"/>
            <a:ext cx="87891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1.Подготовка образца: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может быть взят из цельной ткани или из клеточной культуры. В большинстве случаев, твёрдые ткани сначала измельчаются механически с использованием блендера, гомогенизатора, ультразвуком. При этом бактерии, вирусы и другие компоненты окружающей среды также являются источником белков.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1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842</Words>
  <Application>Microsoft Office PowerPoint</Application>
  <PresentationFormat>Произвольный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Метод иммуноблоттинга</vt:lpstr>
      <vt:lpstr>План: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иммуноблоттинга</dc:title>
  <dc:creator>admin</dc:creator>
  <cp:lastModifiedBy>notebook</cp:lastModifiedBy>
  <cp:revision>7</cp:revision>
  <dcterms:created xsi:type="dcterms:W3CDTF">2016-01-11T19:21:03Z</dcterms:created>
  <dcterms:modified xsi:type="dcterms:W3CDTF">2018-03-13T02:29:58Z</dcterms:modified>
</cp:coreProperties>
</file>