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A750-099A-473A-B1CD-DC94E318DABE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7712-BFF7-48E2-81F7-6A7C36A94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A750-099A-473A-B1CD-DC94E318DABE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7712-BFF7-48E2-81F7-6A7C36A94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A750-099A-473A-B1CD-DC94E318DABE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7712-BFF7-48E2-81F7-6A7C36A94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A750-099A-473A-B1CD-DC94E318DABE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7712-BFF7-48E2-81F7-6A7C36A94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A750-099A-473A-B1CD-DC94E318DABE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7712-BFF7-48E2-81F7-6A7C36A94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A750-099A-473A-B1CD-DC94E318DABE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7712-BFF7-48E2-81F7-6A7C36A94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A750-099A-473A-B1CD-DC94E318DABE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7712-BFF7-48E2-81F7-6A7C36A94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A750-099A-473A-B1CD-DC94E318DABE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7712-BFF7-48E2-81F7-6A7C36A94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A750-099A-473A-B1CD-DC94E318DABE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7712-BFF7-48E2-81F7-6A7C36A94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A750-099A-473A-B1CD-DC94E318DABE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7712-BFF7-48E2-81F7-6A7C36A94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A750-099A-473A-B1CD-DC94E318DABE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7712-BFF7-48E2-81F7-6A7C36A94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1A750-099A-473A-B1CD-DC94E318DABE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37712-BFF7-48E2-81F7-6A7C36A9445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714356"/>
            <a:ext cx="7772400" cy="1470025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Войно-Ясенецкого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Министерства здравоохранения Российской Федерации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Фармацевтический колледж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429000"/>
            <a:ext cx="6400800" cy="1752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Тема: Планирование семьи.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3528" y="5657671"/>
            <a:ext cx="31304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Выполнила: Ульянова Д.Е.</a:t>
            </a:r>
          </a:p>
          <a:p>
            <a:r>
              <a:rPr lang="ru-RU" dirty="0" smtClean="0"/>
              <a:t>Группа 209-2</a:t>
            </a:r>
          </a:p>
          <a:p>
            <a:r>
              <a:rPr lang="ru-RU" dirty="0" smtClean="0"/>
              <a:t>Отделение: Сестринское дело</a:t>
            </a:r>
          </a:p>
          <a:p>
            <a:r>
              <a:rPr lang="ru-RU" dirty="0" smtClean="0"/>
              <a:t>Проверила: </a:t>
            </a:r>
            <a:r>
              <a:rPr lang="ru-RU" dirty="0" err="1" smtClean="0"/>
              <a:t>Битковская</a:t>
            </a:r>
            <a:r>
              <a:rPr lang="ru-RU" dirty="0" smtClean="0"/>
              <a:t> В.Г.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Если мы хотим улучшить этот мир… мы должны осознать, что все начинается с микромира, каким является семья. Именно семья способствует социально- экономическому развитию общества…» «Если мы хотим улучшить этот мир… мы должны осознать, что все начинается с микромира, каким является семья. Именно семья способствует социально- экономическому развитию общества…»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dirty="0"/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Хафдан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Малер Генеральный секретарь Международной федерации планирования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семьи.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Определение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Планирование семьи – это признанное международное право каждого человека принимать решение когда и сколько иметь детей, предупреждать нежелательную беременность ( аборт ) при помощи современных средств контрацепции. это признанное международное право каждого человека принимать решение когда и сколько иметь детей, предупреждать нежелательную беременность ( аборт ) при помощи современных средств контрацепции.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Основные принципы планирование семьи.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Предупреждение беременности у женщин до 19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лет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Предупреждение беременности у женщин после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35-40 лет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Соблюдение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интервалов между родами не менее 2 - 2,5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лет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Предупреждение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абортов у женщин, составляющих группу « высокого риска », имеющих различные серьезные заболевания</a:t>
            </a:r>
            <a:r>
              <a:rPr lang="ru-RU" dirty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4038600" cy="49831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Планирование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семьи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–это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борьба с абортами,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являющимися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одной из основных причин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материнской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младенческой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заболеваемости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смертности.</a:t>
            </a: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Аборт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это не средство контрацепции!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026" name="Picture 2" descr="ᐈ Картинки семьи фотография, фото семья | скачать на Depositphotos®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285992"/>
            <a:ext cx="4321959" cy="2881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4038600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Аборт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это прежде всего хирургическое вмешательство, осложнением которого могут стать бесплодие,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невынашивание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беременности, воспаление органов малого таза и другие серьезные нарушения репродуктивного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данным статистики от 3 до 13%)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8434" name="Picture 2" descr="Аборт – решение проблемы или прямая «дорога в ад»? - Волжский.р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000240"/>
            <a:ext cx="4194757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Планирование семьи.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деятельности служб планирования семьи большое место отводится профилактике нежелательной беременности и аборта, а также проблемам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медико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социального консультирования, чтобы женщина не принимала решения об аборте под влиянием временных эмоциональных переживаний или жизненных неудач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Нежелательную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беременность разумнее и легче предупредить с помощью современных средств контрацепции, средств контрацепции, чем впоследствии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прерывать.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Отцовство и материнство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Привнося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этот мир новую жизнь, нельзя принимать подобное решение в спешке или подходить к нему несерьезно. Необходимо найти баланс между своими потребностями и желанием иметь ребенка.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Дети-цветы нашей жизни!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 что будет у Вас - маленькая клумба или огромный сад - решать Вам!</a:t>
            </a:r>
          </a:p>
        </p:txBody>
      </p:sp>
      <p:pic>
        <p:nvPicPr>
          <p:cNvPr id="19458" name="Picture 2" descr="Нужна ли мужчине семья?: stranniksenya — LiveJourn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643182"/>
            <a:ext cx="5143536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323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 Министерства здравоохранения Российской Федерации  Фармацевтический колледж </vt:lpstr>
      <vt:lpstr>Слайд 2</vt:lpstr>
      <vt:lpstr>Определение</vt:lpstr>
      <vt:lpstr>Основные принципы планирование семьи.</vt:lpstr>
      <vt:lpstr>Слайд 5</vt:lpstr>
      <vt:lpstr>Слайд 6</vt:lpstr>
      <vt:lpstr>Планирование семьи.</vt:lpstr>
      <vt:lpstr>Отцовство и материнство</vt:lpstr>
      <vt:lpstr>Дети-цветы нашей жизни!</vt:lpstr>
      <vt:lpstr>Спасибо за внимание!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 Министерства здравоохранения Российской Федерации  Фармацевтический колледж</dc:title>
  <dc:creator>Дарья</dc:creator>
  <cp:lastModifiedBy>Дарья</cp:lastModifiedBy>
  <cp:revision>4</cp:revision>
  <dcterms:created xsi:type="dcterms:W3CDTF">2020-05-28T02:14:49Z</dcterms:created>
  <dcterms:modified xsi:type="dcterms:W3CDTF">2020-05-28T02:49:53Z</dcterms:modified>
</cp:coreProperties>
</file>