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59" r:id="rId3"/>
    <p:sldId id="272" r:id="rId4"/>
    <p:sldId id="257" r:id="rId5"/>
    <p:sldId id="292" r:id="rId6"/>
    <p:sldId id="293" r:id="rId7"/>
    <p:sldId id="287" r:id="rId8"/>
    <p:sldId id="286" r:id="rId9"/>
    <p:sldId id="288" r:id="rId10"/>
    <p:sldId id="289" r:id="rId11"/>
    <p:sldId id="290" r:id="rId12"/>
    <p:sldId id="291" r:id="rId13"/>
    <p:sldId id="29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BA1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5F832-99F8-482F-932A-E24275792774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204B-A355-40D4-B281-B2F2EFA3E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204B-A355-40D4-B281-B2F2EFA3E8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786050" y="5143512"/>
            <a:ext cx="6061691" cy="1071569"/>
          </a:xfrm>
        </p:spPr>
        <p:txBody>
          <a:bodyPr>
            <a:noAutofit/>
          </a:bodyPr>
          <a:lstStyle/>
          <a:p>
            <a:pPr lvl="0" algn="l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Перфильева Галина Владимировна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altLang="ru-RU" sz="1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214554"/>
            <a:ext cx="671901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Неинвазивные</a:t>
            </a:r>
            <a:r>
              <a:rPr lang="ru-RU" sz="3600" b="1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и </a:t>
            </a:r>
            <a:r>
              <a:rPr lang="ru-RU" sz="3600" b="1" dirty="0" err="1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малоинвазивные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 методы исследования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 университет имени профессора В.Ф.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_6"/>
          <p:cNvPicPr>
            <a:picLocks noChangeAspect="1" noChangeArrowheads="1"/>
          </p:cNvPicPr>
          <p:nvPr/>
        </p:nvPicPr>
        <p:blipFill>
          <a:blip r:embed="rId3"/>
          <a:srcRect l="3906" t="16656" r="3906" b="3186"/>
          <a:stretch>
            <a:fillRect/>
          </a:stretch>
        </p:blipFill>
        <p:spPr bwMode="auto">
          <a:xfrm>
            <a:off x="0" y="1124213"/>
            <a:ext cx="9144000" cy="57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муковисцидоза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Транскутанные (чрезкожные) глюкометры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eskrovnyy-glyukometr-budushcheg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05" y="1857364"/>
            <a:ext cx="4645195" cy="3143248"/>
          </a:xfrm>
          <a:prstGeom prst="rect">
            <a:avLst/>
          </a:prstGeom>
        </p:spPr>
      </p:pic>
      <p:pic>
        <p:nvPicPr>
          <p:cNvPr id="6" name="Picture 2" descr="sm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4720803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окиси углерода выдыхаемого воздуха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боксигемоглоб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9" y="1500174"/>
            <a:ext cx="750095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143404"/>
          </a:xfrm>
        </p:spPr>
        <p:txBody>
          <a:bodyPr>
            <a:normAutofit fontScale="925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основным направлениям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неинвазивных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методов относятся  исследования биологических жидкостей, получаемых естественным путём: моча, мокрота, слюна, пот, слёзная жидкость, а так же непроникающие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чрезкожные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неинвазивных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методов – простота, быстрота,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атравматичность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возможность проведения самоконтроля и постоянного мониторинга. К недостаткам данных методов можно отнести – узкая область применения</a:t>
            </a:r>
            <a:r>
              <a:rPr lang="ru-RU" dirty="0" smtClean="0"/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74" y="680310"/>
            <a:ext cx="7787955" cy="4424895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90172"/>
            <a:ext cx="83562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667" y="3764902"/>
            <a:ext cx="609600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05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1" y="214290"/>
            <a:ext cx="6719020" cy="1571636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исследований клинической лабораторной диагностике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0605" y="1714488"/>
            <a:ext cx="70447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514350" indent="-514350" algn="just">
              <a:buAutoNum type="arabicPeriod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Малоинвазивные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0604" y="2179068"/>
            <a:ext cx="7024431" cy="15270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 исследования лабораторной диагностики.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0605" y="3734410"/>
            <a:ext cx="702443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преимущества и недостатки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 исследования</a:t>
            </a:r>
          </a:p>
          <a:p>
            <a:pPr marL="514350" indent="-51435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1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1671" y="214290"/>
            <a:ext cx="80933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Неинвазивные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технологии: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в качестве исследуемого образца биологических жидкостей, получаемых естественным путём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экскретов;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Непроникающие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чрезкожные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накожных микрочипов;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постоянных внутрисосудистых электродов.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медицинские факторы: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90778" cy="4214842"/>
          </a:xfrm>
        </p:spPr>
        <p:txBody>
          <a:bodyPr>
            <a:normAutofit/>
          </a:bodyPr>
          <a:lstStyle/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Атравматичность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физиологичность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Быстрота получения результата и простота;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опасности заражения медицинских работников;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проведения самоконтроля и постоянного мониторинга;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при скрининговых исследованиях.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технические факторы: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290778" cy="5572140"/>
          </a:xfrm>
        </p:spPr>
        <p:txBody>
          <a:bodyPr>
            <a:normAutofit/>
          </a:bodyPr>
          <a:lstStyle/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науки и техники;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Совершенствование принципиальных основ медицинской техники;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микроэлектроники;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кибернетики и информатики.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с использованием накожных микрочипов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4320eee0d5ba55fbc3669fb3bd0f5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9" y="2143116"/>
            <a:ext cx="4587804" cy="3286148"/>
          </a:xfrm>
        </p:spPr>
      </p:pic>
      <p:pic>
        <p:nvPicPr>
          <p:cNvPr id="5" name="Рисунок 4" descr="5133297_кремний-микрочип-кончик-пальца-микро-чипа-челове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4643402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1130"/>
            <a:ext cx="4155362" cy="429978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78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Транскутанные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69" y="1291130"/>
            <a:ext cx="5116731" cy="428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Отражательный билирубинометр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bilitest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26106"/>
            <a:ext cx="9164412" cy="583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871</TotalTime>
  <Words>244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Разработал: Перфильева Галина Владимировна   </vt:lpstr>
      <vt:lpstr>Методы исследований клинической лабораторной диагностике:</vt:lpstr>
      <vt:lpstr>Слайд 3</vt:lpstr>
      <vt:lpstr>Слайд 4</vt:lpstr>
      <vt:lpstr>Основные медицинские факторы:</vt:lpstr>
      <vt:lpstr>Основные технические факторы:</vt:lpstr>
      <vt:lpstr>Методы с использованием накожных микрочипов</vt:lpstr>
      <vt:lpstr>Транскутанные пульсоксиметры</vt:lpstr>
      <vt:lpstr>Отражательный билирубинометр</vt:lpstr>
      <vt:lpstr>Диагностика муковисцидоза</vt:lpstr>
      <vt:lpstr>Транскутанные (чрезкожные) глюкометры </vt:lpstr>
      <vt:lpstr>Анализ окиси углерода выдыхаемого воздуха</vt:lpstr>
      <vt:lpstr>Заключение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donguzova</cp:lastModifiedBy>
  <cp:revision>104</cp:revision>
  <dcterms:created xsi:type="dcterms:W3CDTF">2013-08-21T19:17:07Z</dcterms:created>
  <dcterms:modified xsi:type="dcterms:W3CDTF">2018-02-19T02:23:31Z</dcterms:modified>
</cp:coreProperties>
</file>