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362" r:id="rId2"/>
    <p:sldId id="818" r:id="rId3"/>
    <p:sldId id="819" r:id="rId4"/>
    <p:sldId id="986" r:id="rId5"/>
    <p:sldId id="987" r:id="rId6"/>
    <p:sldId id="988" r:id="rId7"/>
    <p:sldId id="989" r:id="rId8"/>
    <p:sldId id="990" r:id="rId9"/>
    <p:sldId id="820" r:id="rId10"/>
    <p:sldId id="822" r:id="rId11"/>
    <p:sldId id="823" r:id="rId12"/>
    <p:sldId id="824" r:id="rId13"/>
    <p:sldId id="858" r:id="rId14"/>
    <p:sldId id="859" r:id="rId15"/>
    <p:sldId id="860" r:id="rId16"/>
    <p:sldId id="821" r:id="rId17"/>
    <p:sldId id="825" r:id="rId18"/>
    <p:sldId id="826" r:id="rId19"/>
    <p:sldId id="857" r:id="rId20"/>
    <p:sldId id="861" r:id="rId21"/>
    <p:sldId id="862" r:id="rId22"/>
    <p:sldId id="863" r:id="rId23"/>
    <p:sldId id="864" r:id="rId24"/>
    <p:sldId id="865" r:id="rId25"/>
    <p:sldId id="827" r:id="rId26"/>
    <p:sldId id="828" r:id="rId27"/>
    <p:sldId id="829" r:id="rId28"/>
    <p:sldId id="830" r:id="rId29"/>
    <p:sldId id="831" r:id="rId30"/>
    <p:sldId id="832" r:id="rId31"/>
    <p:sldId id="833" r:id="rId32"/>
    <p:sldId id="851" r:id="rId33"/>
    <p:sldId id="870" r:id="rId34"/>
    <p:sldId id="835" r:id="rId35"/>
    <p:sldId id="964" r:id="rId36"/>
    <p:sldId id="965" r:id="rId37"/>
    <p:sldId id="966" r:id="rId38"/>
    <p:sldId id="967" r:id="rId39"/>
    <p:sldId id="968" r:id="rId40"/>
    <p:sldId id="969" r:id="rId41"/>
    <p:sldId id="970" r:id="rId42"/>
    <p:sldId id="971" r:id="rId43"/>
    <p:sldId id="985" r:id="rId44"/>
    <p:sldId id="979" r:id="rId45"/>
    <p:sldId id="980" r:id="rId46"/>
    <p:sldId id="981" r:id="rId47"/>
    <p:sldId id="982" r:id="rId48"/>
    <p:sldId id="983" r:id="rId49"/>
    <p:sldId id="984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5445158-C72F-4195-81A4-45381672E33E}"/>
    <pc:docChg chg="addSld delSld modSld">
      <pc:chgData name="" userId="" providerId="" clId="Web-{15445158-C72F-4195-81A4-45381672E33E}" dt="2020-01-31T06:05:13.775" v="559" actId="20577"/>
      <pc:docMkLst>
        <pc:docMk/>
      </pc:docMkLst>
      <pc:sldChg chg="new">
        <pc:chgData name="" userId="" providerId="" clId="Web-{15445158-C72F-4195-81A4-45381672E33E}" dt="2020-01-31T05:23:44.916" v="0"/>
        <pc:sldMkLst>
          <pc:docMk/>
          <pc:sldMk cId="508891928" sldId="257"/>
        </pc:sldMkLst>
      </pc:sldChg>
      <pc:sldChg chg="add">
        <pc:chgData name="" userId="" providerId="" clId="Web-{15445158-C72F-4195-81A4-45381672E33E}" dt="2020-01-31T05:24:51.744" v="1"/>
        <pc:sldMkLst>
          <pc:docMk/>
          <pc:sldMk cId="2772067857" sldId="258"/>
        </pc:sldMkLst>
      </pc:sldChg>
      <pc:sldChg chg="add">
        <pc:chgData name="" userId="" providerId="" clId="Web-{15445158-C72F-4195-81A4-45381672E33E}" dt="2020-01-31T05:24:51.807" v="2"/>
        <pc:sldMkLst>
          <pc:docMk/>
          <pc:sldMk cId="142845073" sldId="259"/>
        </pc:sldMkLst>
      </pc:sldChg>
      <pc:sldChg chg="add">
        <pc:chgData name="" userId="" providerId="" clId="Web-{15445158-C72F-4195-81A4-45381672E33E}" dt="2020-01-31T05:24:51.869" v="3"/>
        <pc:sldMkLst>
          <pc:docMk/>
          <pc:sldMk cId="3901110907" sldId="260"/>
        </pc:sldMkLst>
      </pc:sldChg>
      <pc:sldChg chg="add">
        <pc:chgData name="" userId="" providerId="" clId="Web-{15445158-C72F-4195-81A4-45381672E33E}" dt="2020-01-31T05:24:51.901" v="4"/>
        <pc:sldMkLst>
          <pc:docMk/>
          <pc:sldMk cId="848363853" sldId="261"/>
        </pc:sldMkLst>
      </pc:sldChg>
      <pc:sldChg chg="add">
        <pc:chgData name="" userId="" providerId="" clId="Web-{15445158-C72F-4195-81A4-45381672E33E}" dt="2020-01-31T05:24:51.947" v="5"/>
        <pc:sldMkLst>
          <pc:docMk/>
          <pc:sldMk cId="191457732" sldId="262"/>
        </pc:sldMkLst>
      </pc:sldChg>
      <pc:sldChg chg="add">
        <pc:chgData name="" userId="" providerId="" clId="Web-{15445158-C72F-4195-81A4-45381672E33E}" dt="2020-01-31T05:24:51.979" v="6"/>
        <pc:sldMkLst>
          <pc:docMk/>
          <pc:sldMk cId="992581932" sldId="263"/>
        </pc:sldMkLst>
      </pc:sldChg>
      <pc:sldChg chg="add">
        <pc:chgData name="" userId="" providerId="" clId="Web-{15445158-C72F-4195-81A4-45381672E33E}" dt="2020-01-31T05:24:52.010" v="7"/>
        <pc:sldMkLst>
          <pc:docMk/>
          <pc:sldMk cId="1323139421" sldId="264"/>
        </pc:sldMkLst>
      </pc:sldChg>
      <pc:sldChg chg="add">
        <pc:chgData name="" userId="" providerId="" clId="Web-{15445158-C72F-4195-81A4-45381672E33E}" dt="2020-01-31T05:24:52.025" v="8"/>
        <pc:sldMkLst>
          <pc:docMk/>
          <pc:sldMk cId="3850832540" sldId="265"/>
        </pc:sldMkLst>
      </pc:sldChg>
      <pc:sldChg chg="delSp add del">
        <pc:chgData name="" userId="" providerId="" clId="Web-{15445158-C72F-4195-81A4-45381672E33E}" dt="2020-01-31T05:38:25.499" v="264"/>
        <pc:sldMkLst>
          <pc:docMk/>
          <pc:sldMk cId="3110781693" sldId="266"/>
        </pc:sldMkLst>
        <pc:picChg chg="del">
          <ac:chgData name="" userId="" providerId="" clId="Web-{15445158-C72F-4195-81A4-45381672E33E}" dt="2020-01-31T05:38:17.671" v="260"/>
          <ac:picMkLst>
            <pc:docMk/>
            <pc:sldMk cId="3110781693" sldId="266"/>
            <ac:picMk id="38914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23.827" v="263" actId="1076"/>
        <pc:sldMkLst>
          <pc:docMk/>
          <pc:sldMk cId="80087954" sldId="267"/>
        </pc:sldMkLst>
        <pc:spChg chg="del">
          <ac:chgData name="" userId="" providerId="" clId="Web-{15445158-C72F-4195-81A4-45381672E33E}" dt="2020-01-31T05:38:19.796" v="261"/>
          <ac:spMkLst>
            <pc:docMk/>
            <pc:sldMk cId="80087954" sldId="267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23.827" v="263" actId="1076"/>
          <ac:picMkLst>
            <pc:docMk/>
            <pc:sldMk cId="80087954" sldId="267"/>
            <ac:picMk id="4" creationId="{25233997-25D1-4411-A6C8-1E47B413BD79}"/>
          </ac:picMkLst>
        </pc:picChg>
        <pc:picChg chg="mod">
          <ac:chgData name="" userId="" providerId="" clId="Web-{15445158-C72F-4195-81A4-45381672E33E}" dt="2020-01-31T05:38:21.437" v="262" actId="1076"/>
          <ac:picMkLst>
            <pc:docMk/>
            <pc:sldMk cId="80087954" sldId="267"/>
            <ac:picMk id="37890" creationId="{00000000-0000-0000-0000-000000000000}"/>
          </ac:picMkLst>
        </pc:picChg>
      </pc:sldChg>
      <pc:sldChg chg="add">
        <pc:chgData name="" userId="" providerId="" clId="Web-{15445158-C72F-4195-81A4-45381672E33E}" dt="2020-01-31T05:24:52.119" v="11"/>
        <pc:sldMkLst>
          <pc:docMk/>
          <pc:sldMk cId="490210110" sldId="268"/>
        </pc:sldMkLst>
      </pc:sldChg>
      <pc:sldChg chg="add">
        <pc:chgData name="" userId="" providerId="" clId="Web-{15445158-C72F-4195-81A4-45381672E33E}" dt="2020-01-31T05:24:52.166" v="12"/>
        <pc:sldMkLst>
          <pc:docMk/>
          <pc:sldMk cId="2435193286" sldId="269"/>
        </pc:sldMkLst>
      </pc:sldChg>
      <pc:sldChg chg="add">
        <pc:chgData name="" userId="" providerId="" clId="Web-{15445158-C72F-4195-81A4-45381672E33E}" dt="2020-01-31T05:24:52.213" v="13"/>
        <pc:sldMkLst>
          <pc:docMk/>
          <pc:sldMk cId="2697835937" sldId="270"/>
        </pc:sldMkLst>
      </pc:sldChg>
      <pc:sldChg chg="add">
        <pc:chgData name="" userId="" providerId="" clId="Web-{15445158-C72F-4195-81A4-45381672E33E}" dt="2020-01-31T05:24:52.260" v="14"/>
        <pc:sldMkLst>
          <pc:docMk/>
          <pc:sldMk cId="593688052" sldId="271"/>
        </pc:sldMkLst>
      </pc:sldChg>
      <pc:sldChg chg="delSp add del">
        <pc:chgData name="" userId="" providerId="" clId="Web-{15445158-C72F-4195-81A4-45381672E33E}" dt="2020-01-31T05:38:03.718" v="259"/>
        <pc:sldMkLst>
          <pc:docMk/>
          <pc:sldMk cId="233132851" sldId="272"/>
        </pc:sldMkLst>
        <pc:picChg chg="del">
          <ac:chgData name="" userId="" providerId="" clId="Web-{15445158-C72F-4195-81A4-45381672E33E}" dt="2020-01-31T05:37:54.468" v="255"/>
          <ac:picMkLst>
            <pc:docMk/>
            <pc:sldMk cId="233132851" sldId="272"/>
            <ac:picMk id="30722" creationId="{00000000-0000-0000-0000-000000000000}"/>
          </ac:picMkLst>
        </pc:picChg>
      </pc:sldChg>
      <pc:sldChg chg="addSp delSp modSp add">
        <pc:chgData name="" userId="" providerId="" clId="Web-{15445158-C72F-4195-81A4-45381672E33E}" dt="2020-01-31T05:38:01.687" v="258" actId="1076"/>
        <pc:sldMkLst>
          <pc:docMk/>
          <pc:sldMk cId="3383458754" sldId="273"/>
        </pc:sldMkLst>
        <pc:spChg chg="del">
          <ac:chgData name="" userId="" providerId="" clId="Web-{15445158-C72F-4195-81A4-45381672E33E}" dt="2020-01-31T05:37:56.843" v="256"/>
          <ac:spMkLst>
            <pc:docMk/>
            <pc:sldMk cId="3383458754" sldId="273"/>
            <ac:spMk id="3" creationId="{00000000-0000-0000-0000-000000000000}"/>
          </ac:spMkLst>
        </pc:spChg>
        <pc:picChg chg="add mod ord">
          <ac:chgData name="" userId="" providerId="" clId="Web-{15445158-C72F-4195-81A4-45381672E33E}" dt="2020-01-31T05:38:01.687" v="258" actId="1076"/>
          <ac:picMkLst>
            <pc:docMk/>
            <pc:sldMk cId="3383458754" sldId="273"/>
            <ac:picMk id="4" creationId="{A0831BB4-6290-449F-8F6C-34F7400BE5F7}"/>
          </ac:picMkLst>
        </pc:picChg>
        <pc:picChg chg="mod">
          <ac:chgData name="" userId="" providerId="" clId="Web-{15445158-C72F-4195-81A4-45381672E33E}" dt="2020-01-31T05:37:59.405" v="257" actId="1076"/>
          <ac:picMkLst>
            <pc:docMk/>
            <pc:sldMk cId="3383458754" sldId="273"/>
            <ac:picMk id="29698" creationId="{00000000-0000-0000-0000-000000000000}"/>
          </ac:picMkLst>
        </pc:picChg>
      </pc:sldChg>
      <pc:sldChg chg="add del">
        <pc:chgData name="" userId="" providerId="" clId="Web-{15445158-C72F-4195-81A4-45381672E33E}" dt="2020-01-31T05:37:16.780" v="254"/>
        <pc:sldMkLst>
          <pc:docMk/>
          <pc:sldMk cId="3132809056" sldId="274"/>
        </pc:sldMkLst>
      </pc:sldChg>
      <pc:sldChg chg="add del">
        <pc:chgData name="" userId="" providerId="" clId="Web-{15445158-C72F-4195-81A4-45381672E33E}" dt="2020-01-31T05:37:12.905" v="252"/>
        <pc:sldMkLst>
          <pc:docMk/>
          <pc:sldMk cId="1932089229" sldId="275"/>
        </pc:sldMkLst>
      </pc:sldChg>
      <pc:sldChg chg="add del">
        <pc:chgData name="" userId="" providerId="" clId="Web-{15445158-C72F-4195-81A4-45381672E33E}" dt="2020-01-31T05:37:11.733" v="251"/>
        <pc:sldMkLst>
          <pc:docMk/>
          <pc:sldMk cId="3408498602" sldId="276"/>
        </pc:sldMkLst>
      </pc:sldChg>
      <pc:sldChg chg="add del">
        <pc:chgData name="" userId="" providerId="" clId="Web-{15445158-C72F-4195-81A4-45381672E33E}" dt="2020-01-31T05:37:10.874" v="250"/>
        <pc:sldMkLst>
          <pc:docMk/>
          <pc:sldMk cId="25536464" sldId="277"/>
        </pc:sldMkLst>
      </pc:sldChg>
      <pc:sldChg chg="add del">
        <pc:chgData name="" userId="" providerId="" clId="Web-{15445158-C72F-4195-81A4-45381672E33E}" dt="2020-01-31T05:37:09.796" v="249"/>
        <pc:sldMkLst>
          <pc:docMk/>
          <pc:sldMk cId="2799070428" sldId="278"/>
        </pc:sldMkLst>
      </pc:sldChg>
      <pc:sldChg chg="add del">
        <pc:chgData name="" userId="" providerId="" clId="Web-{15445158-C72F-4195-81A4-45381672E33E}" dt="2020-01-31T05:37:08.483" v="248"/>
        <pc:sldMkLst>
          <pc:docMk/>
          <pc:sldMk cId="1595584362" sldId="279"/>
        </pc:sldMkLst>
      </pc:sldChg>
      <pc:sldChg chg="add del">
        <pc:chgData name="" userId="" providerId="" clId="Web-{15445158-C72F-4195-81A4-45381672E33E}" dt="2020-01-31T05:37:07.436" v="247"/>
        <pc:sldMkLst>
          <pc:docMk/>
          <pc:sldMk cId="4192212622" sldId="280"/>
        </pc:sldMkLst>
      </pc:sldChg>
      <pc:sldChg chg="add del">
        <pc:chgData name="" userId="" providerId="" clId="Web-{15445158-C72F-4195-81A4-45381672E33E}" dt="2020-01-31T05:37:06.014" v="246"/>
        <pc:sldMkLst>
          <pc:docMk/>
          <pc:sldMk cId="4145646367" sldId="281"/>
        </pc:sldMkLst>
      </pc:sldChg>
      <pc:sldChg chg="add del">
        <pc:chgData name="" userId="" providerId="" clId="Web-{15445158-C72F-4195-81A4-45381672E33E}" dt="2020-01-31T05:37:04.968" v="245"/>
        <pc:sldMkLst>
          <pc:docMk/>
          <pc:sldMk cId="959088205" sldId="282"/>
        </pc:sldMkLst>
      </pc:sldChg>
      <pc:sldChg chg="add del">
        <pc:chgData name="" userId="" providerId="" clId="Web-{15445158-C72F-4195-81A4-45381672E33E}" dt="2020-01-31T05:37:03.952" v="244"/>
        <pc:sldMkLst>
          <pc:docMk/>
          <pc:sldMk cId="1635522921" sldId="283"/>
        </pc:sldMkLst>
      </pc:sldChg>
      <pc:sldChg chg="add del">
        <pc:chgData name="" userId="" providerId="" clId="Web-{15445158-C72F-4195-81A4-45381672E33E}" dt="2020-01-31T05:37:02.905" v="243"/>
        <pc:sldMkLst>
          <pc:docMk/>
          <pc:sldMk cId="3816878469" sldId="284"/>
        </pc:sldMkLst>
      </pc:sldChg>
      <pc:sldChg chg="add del">
        <pc:chgData name="" userId="" providerId="" clId="Web-{15445158-C72F-4195-81A4-45381672E33E}" dt="2020-01-31T05:37:01.952" v="242"/>
        <pc:sldMkLst>
          <pc:docMk/>
          <pc:sldMk cId="3480085279" sldId="285"/>
        </pc:sldMkLst>
      </pc:sldChg>
      <pc:sldChg chg="add del">
        <pc:chgData name="" userId="" providerId="" clId="Web-{15445158-C72F-4195-81A4-45381672E33E}" dt="2020-01-31T05:37:00.983" v="241"/>
        <pc:sldMkLst>
          <pc:docMk/>
          <pc:sldMk cId="2593105247" sldId="286"/>
        </pc:sldMkLst>
      </pc:sldChg>
      <pc:sldChg chg="add del">
        <pc:chgData name="" userId="" providerId="" clId="Web-{15445158-C72F-4195-81A4-45381672E33E}" dt="2020-01-31T05:36:59.561" v="240"/>
        <pc:sldMkLst>
          <pc:docMk/>
          <pc:sldMk cId="3047345521" sldId="287"/>
        </pc:sldMkLst>
      </pc:sldChg>
      <pc:sldChg chg="add del">
        <pc:chgData name="" userId="" providerId="" clId="Web-{15445158-C72F-4195-81A4-45381672E33E}" dt="2020-01-31T05:36:58.405" v="239"/>
        <pc:sldMkLst>
          <pc:docMk/>
          <pc:sldMk cId="416229398" sldId="288"/>
        </pc:sldMkLst>
      </pc:sldChg>
      <pc:sldChg chg="add del">
        <pc:chgData name="" userId="" providerId="" clId="Web-{15445158-C72F-4195-81A4-45381672E33E}" dt="2020-01-31T05:36:57.249" v="238"/>
        <pc:sldMkLst>
          <pc:docMk/>
          <pc:sldMk cId="1309400598" sldId="289"/>
        </pc:sldMkLst>
      </pc:sldChg>
      <pc:sldChg chg="add del">
        <pc:chgData name="" userId="" providerId="" clId="Web-{15445158-C72F-4195-81A4-45381672E33E}" dt="2020-01-31T05:36:55.311" v="237"/>
        <pc:sldMkLst>
          <pc:docMk/>
          <pc:sldMk cId="1930658280" sldId="290"/>
        </pc:sldMkLst>
      </pc:sldChg>
      <pc:sldChg chg="add del">
        <pc:chgData name="" userId="" providerId="" clId="Web-{15445158-C72F-4195-81A4-45381672E33E}" dt="2020-01-31T05:36:54.296" v="236"/>
        <pc:sldMkLst>
          <pc:docMk/>
          <pc:sldMk cId="705067284" sldId="291"/>
        </pc:sldMkLst>
      </pc:sldChg>
      <pc:sldChg chg="add del">
        <pc:chgData name="" userId="" providerId="" clId="Web-{15445158-C72F-4195-81A4-45381672E33E}" dt="2020-01-31T05:36:53.108" v="235"/>
        <pc:sldMkLst>
          <pc:docMk/>
          <pc:sldMk cId="2194874374" sldId="292"/>
        </pc:sldMkLst>
      </pc:sldChg>
      <pc:sldChg chg="add del">
        <pc:chgData name="" userId="" providerId="" clId="Web-{15445158-C72F-4195-81A4-45381672E33E}" dt="2020-01-31T05:36:51.921" v="234"/>
        <pc:sldMkLst>
          <pc:docMk/>
          <pc:sldMk cId="986546865" sldId="293"/>
        </pc:sldMkLst>
      </pc:sldChg>
      <pc:sldChg chg="add del">
        <pc:chgData name="" userId="" providerId="" clId="Web-{15445158-C72F-4195-81A4-45381672E33E}" dt="2020-01-31T05:36:50.124" v="233"/>
        <pc:sldMkLst>
          <pc:docMk/>
          <pc:sldMk cId="693570089" sldId="294"/>
        </pc:sldMkLst>
      </pc:sldChg>
      <pc:sldChg chg="add del">
        <pc:chgData name="" userId="" providerId="" clId="Web-{15445158-C72F-4195-81A4-45381672E33E}" dt="2020-01-31T05:36:48.671" v="232"/>
        <pc:sldMkLst>
          <pc:docMk/>
          <pc:sldMk cId="446671443" sldId="295"/>
        </pc:sldMkLst>
      </pc:sldChg>
      <pc:sldChg chg="add del">
        <pc:chgData name="" userId="" providerId="" clId="Web-{15445158-C72F-4195-81A4-45381672E33E}" dt="2020-01-31T05:36:47.499" v="231"/>
        <pc:sldMkLst>
          <pc:docMk/>
          <pc:sldMk cId="1205093370" sldId="296"/>
        </pc:sldMkLst>
      </pc:sldChg>
      <pc:sldChg chg="add del">
        <pc:chgData name="" userId="" providerId="" clId="Web-{15445158-C72F-4195-81A4-45381672E33E}" dt="2020-01-31T05:36:46.124" v="230"/>
        <pc:sldMkLst>
          <pc:docMk/>
          <pc:sldMk cId="1018139991" sldId="297"/>
        </pc:sldMkLst>
      </pc:sldChg>
      <pc:sldChg chg="add del">
        <pc:chgData name="" userId="" providerId="" clId="Web-{15445158-C72F-4195-81A4-45381672E33E}" dt="2020-01-31T05:36:44.983" v="229"/>
        <pc:sldMkLst>
          <pc:docMk/>
          <pc:sldMk cId="2331022878" sldId="298"/>
        </pc:sldMkLst>
      </pc:sldChg>
      <pc:sldChg chg="add del">
        <pc:chgData name="" userId="" providerId="" clId="Web-{15445158-C72F-4195-81A4-45381672E33E}" dt="2020-01-31T05:36:43.858" v="228"/>
        <pc:sldMkLst>
          <pc:docMk/>
          <pc:sldMk cId="1803143745" sldId="299"/>
        </pc:sldMkLst>
      </pc:sldChg>
      <pc:sldChg chg="add del">
        <pc:chgData name="" userId="" providerId="" clId="Web-{15445158-C72F-4195-81A4-45381672E33E}" dt="2020-01-31T05:36:43.030" v="227"/>
        <pc:sldMkLst>
          <pc:docMk/>
          <pc:sldMk cId="645516607" sldId="300"/>
        </pc:sldMkLst>
      </pc:sldChg>
      <pc:sldChg chg="add del">
        <pc:chgData name="" userId="" providerId="" clId="Web-{15445158-C72F-4195-81A4-45381672E33E}" dt="2020-01-31T05:36:41.889" v="226"/>
        <pc:sldMkLst>
          <pc:docMk/>
          <pc:sldMk cId="1099630542" sldId="301"/>
        </pc:sldMkLst>
      </pc:sldChg>
      <pc:sldChg chg="add del">
        <pc:chgData name="" userId="" providerId="" clId="Web-{15445158-C72F-4195-81A4-45381672E33E}" dt="2020-01-31T05:36:40.780" v="225"/>
        <pc:sldMkLst>
          <pc:docMk/>
          <pc:sldMk cId="567475538" sldId="302"/>
        </pc:sldMkLst>
      </pc:sldChg>
      <pc:sldChg chg="add del">
        <pc:chgData name="" userId="" providerId="" clId="Web-{15445158-C72F-4195-81A4-45381672E33E}" dt="2020-01-31T05:36:39.905" v="224"/>
        <pc:sldMkLst>
          <pc:docMk/>
          <pc:sldMk cId="3367337231" sldId="303"/>
        </pc:sldMkLst>
      </pc:sldChg>
      <pc:sldChg chg="add del">
        <pc:chgData name="" userId="" providerId="" clId="Web-{15445158-C72F-4195-81A4-45381672E33E}" dt="2020-01-31T05:36:39.014" v="223"/>
        <pc:sldMkLst>
          <pc:docMk/>
          <pc:sldMk cId="1821323478" sldId="304"/>
        </pc:sldMkLst>
      </pc:sldChg>
      <pc:sldChg chg="add del">
        <pc:chgData name="" userId="" providerId="" clId="Web-{15445158-C72F-4195-81A4-45381672E33E}" dt="2020-01-31T05:36:38.092" v="222"/>
        <pc:sldMkLst>
          <pc:docMk/>
          <pc:sldMk cId="316879504" sldId="305"/>
        </pc:sldMkLst>
      </pc:sldChg>
      <pc:sldChg chg="add del">
        <pc:chgData name="" userId="" providerId="" clId="Web-{15445158-C72F-4195-81A4-45381672E33E}" dt="2020-01-31T05:36:37.186" v="221"/>
        <pc:sldMkLst>
          <pc:docMk/>
          <pc:sldMk cId="2434386622" sldId="306"/>
        </pc:sldMkLst>
      </pc:sldChg>
      <pc:sldChg chg="add del">
        <pc:chgData name="" userId="" providerId="" clId="Web-{15445158-C72F-4195-81A4-45381672E33E}" dt="2020-01-31T05:36:36.233" v="220"/>
        <pc:sldMkLst>
          <pc:docMk/>
          <pc:sldMk cId="3239926959" sldId="307"/>
        </pc:sldMkLst>
      </pc:sldChg>
      <pc:sldChg chg="add del">
        <pc:chgData name="" userId="" providerId="" clId="Web-{15445158-C72F-4195-81A4-45381672E33E}" dt="2020-01-31T05:36:35.327" v="219"/>
        <pc:sldMkLst>
          <pc:docMk/>
          <pc:sldMk cId="2396084719" sldId="308"/>
        </pc:sldMkLst>
      </pc:sldChg>
      <pc:sldChg chg="add del">
        <pc:chgData name="" userId="" providerId="" clId="Web-{15445158-C72F-4195-81A4-45381672E33E}" dt="2020-01-31T05:36:34.452" v="218"/>
        <pc:sldMkLst>
          <pc:docMk/>
          <pc:sldMk cId="646196687" sldId="309"/>
        </pc:sldMkLst>
      </pc:sldChg>
      <pc:sldChg chg="add del">
        <pc:chgData name="" userId="" providerId="" clId="Web-{15445158-C72F-4195-81A4-45381672E33E}" dt="2020-01-31T05:36:33.405" v="217"/>
        <pc:sldMkLst>
          <pc:docMk/>
          <pc:sldMk cId="1176414175" sldId="310"/>
        </pc:sldMkLst>
      </pc:sldChg>
      <pc:sldChg chg="add del">
        <pc:chgData name="" userId="" providerId="" clId="Web-{15445158-C72F-4195-81A4-45381672E33E}" dt="2020-01-31T05:36:32.327" v="216"/>
        <pc:sldMkLst>
          <pc:docMk/>
          <pc:sldMk cId="3987639804" sldId="311"/>
        </pc:sldMkLst>
      </pc:sldChg>
      <pc:sldChg chg="add del">
        <pc:chgData name="" userId="" providerId="" clId="Web-{15445158-C72F-4195-81A4-45381672E33E}" dt="2020-01-31T05:36:30.999" v="215"/>
        <pc:sldMkLst>
          <pc:docMk/>
          <pc:sldMk cId="4030970531" sldId="312"/>
        </pc:sldMkLst>
      </pc:sldChg>
      <pc:sldChg chg="add">
        <pc:chgData name="" userId="" providerId="" clId="Web-{15445158-C72F-4195-81A4-45381672E33E}" dt="2020-01-31T05:24:54.369" v="56"/>
        <pc:sldMkLst>
          <pc:docMk/>
          <pc:sldMk cId="1287639416" sldId="313"/>
        </pc:sldMkLst>
      </pc:sldChg>
      <pc:sldChg chg="add">
        <pc:chgData name="" userId="" providerId="" clId="Web-{15445158-C72F-4195-81A4-45381672E33E}" dt="2020-01-31T05:24:54.401" v="57"/>
        <pc:sldMkLst>
          <pc:docMk/>
          <pc:sldMk cId="1141500070" sldId="314"/>
        </pc:sldMkLst>
      </pc:sldChg>
      <pc:sldChg chg="add">
        <pc:chgData name="" userId="" providerId="" clId="Web-{15445158-C72F-4195-81A4-45381672E33E}" dt="2020-01-31T05:24:54.526" v="58"/>
        <pc:sldMkLst>
          <pc:docMk/>
          <pc:sldMk cId="3550038899" sldId="315"/>
        </pc:sldMkLst>
      </pc:sldChg>
      <pc:sldChg chg="add">
        <pc:chgData name="" userId="" providerId="" clId="Web-{15445158-C72F-4195-81A4-45381672E33E}" dt="2020-01-31T05:24:54.557" v="59"/>
        <pc:sldMkLst>
          <pc:docMk/>
          <pc:sldMk cId="3353399336" sldId="316"/>
        </pc:sldMkLst>
      </pc:sldChg>
      <pc:sldChg chg="add">
        <pc:chgData name="" userId="" providerId="" clId="Web-{15445158-C72F-4195-81A4-45381672E33E}" dt="2020-01-31T05:24:54.588" v="60"/>
        <pc:sldMkLst>
          <pc:docMk/>
          <pc:sldMk cId="131152850" sldId="317"/>
        </pc:sldMkLst>
      </pc:sldChg>
      <pc:sldChg chg="add">
        <pc:chgData name="" userId="" providerId="" clId="Web-{15445158-C72F-4195-81A4-45381672E33E}" dt="2020-01-31T05:24:54.619" v="61"/>
        <pc:sldMkLst>
          <pc:docMk/>
          <pc:sldMk cId="1150569685" sldId="318"/>
        </pc:sldMkLst>
      </pc:sldChg>
      <pc:sldChg chg="add">
        <pc:chgData name="" userId="" providerId="" clId="Web-{15445158-C72F-4195-81A4-45381672E33E}" dt="2020-01-31T05:24:54.729" v="62"/>
        <pc:sldMkLst>
          <pc:docMk/>
          <pc:sldMk cId="1167509746" sldId="319"/>
        </pc:sldMkLst>
      </pc:sldChg>
      <pc:sldChg chg="add">
        <pc:chgData name="" userId="" providerId="" clId="Web-{15445158-C72F-4195-81A4-45381672E33E}" dt="2020-01-31T05:24:54.838" v="63"/>
        <pc:sldMkLst>
          <pc:docMk/>
          <pc:sldMk cId="2390602563" sldId="320"/>
        </pc:sldMkLst>
      </pc:sldChg>
      <pc:sldChg chg="modSp add del">
        <pc:chgData name="" userId="" providerId="" clId="Web-{15445158-C72F-4195-81A4-45381672E33E}" dt="2020-01-31T05:36:00.233" v="214"/>
        <pc:sldMkLst>
          <pc:docMk/>
          <pc:sldMk cId="225017432" sldId="321"/>
        </pc:sldMkLst>
        <pc:spChg chg="mod">
          <ac:chgData name="" userId="" providerId="" clId="Web-{15445158-C72F-4195-81A4-45381672E33E}" dt="2020-01-31T05:35:51.108" v="208" actId="20577"/>
          <ac:spMkLst>
            <pc:docMk/>
            <pc:sldMk cId="225017432" sldId="321"/>
            <ac:spMk id="3" creationId="{00000000-0000-0000-0000-000000000000}"/>
          </ac:spMkLst>
        </pc:spChg>
      </pc:sldChg>
      <pc:sldChg chg="modSp add del">
        <pc:chgData name="" userId="" providerId="" clId="Web-{15445158-C72F-4195-81A4-45381672E33E}" dt="2020-01-31T05:35:45.545" v="207"/>
        <pc:sldMkLst>
          <pc:docMk/>
          <pc:sldMk cId="1539830801" sldId="322"/>
        </pc:sldMkLst>
        <pc:spChg chg="mod">
          <ac:chgData name="" userId="" providerId="" clId="Web-{15445158-C72F-4195-81A4-45381672E33E}" dt="2020-01-31T05:35:17.498" v="202" actId="20577"/>
          <ac:spMkLst>
            <pc:docMk/>
            <pc:sldMk cId="1539830801" sldId="322"/>
            <ac:spMk id="3" creationId="{00000000-0000-0000-0000-000000000000}"/>
          </ac:spMkLst>
        </pc:spChg>
      </pc:sldChg>
      <pc:sldChg chg="addSp modSp add">
        <pc:chgData name="" userId="" providerId="" clId="Web-{15445158-C72F-4195-81A4-45381672E33E}" dt="2020-01-31T05:35:58.436" v="213" actId="1076"/>
        <pc:sldMkLst>
          <pc:docMk/>
          <pc:sldMk cId="666691781" sldId="323"/>
        </pc:sldMkLst>
        <pc:spChg chg="add mod">
          <ac:chgData name="" userId="" providerId="" clId="Web-{15445158-C72F-4195-81A4-45381672E33E}" dt="2020-01-31T05:35:21.467" v="206" actId="1076"/>
          <ac:spMkLst>
            <pc:docMk/>
            <pc:sldMk cId="666691781" sldId="323"/>
            <ac:spMk id="4" creationId="{9EE2458D-17BA-46AB-95AA-3370F23C3814}"/>
          </ac:spMkLst>
        </pc:spChg>
        <pc:spChg chg="add mod">
          <ac:chgData name="" userId="" providerId="" clId="Web-{15445158-C72F-4195-81A4-45381672E33E}" dt="2020-01-31T05:35:58.436" v="213" actId="1076"/>
          <ac:spMkLst>
            <pc:docMk/>
            <pc:sldMk cId="666691781" sldId="323"/>
            <ac:spMk id="5" creationId="{3F034A81-2269-4B30-8B5C-C48CD9D14987}"/>
          </ac:spMkLst>
        </pc:spChg>
      </pc:sldChg>
      <pc:sldChg chg="add">
        <pc:chgData name="" userId="" providerId="" clId="Web-{15445158-C72F-4195-81A4-45381672E33E}" dt="2020-01-31T05:24:54.947" v="67"/>
        <pc:sldMkLst>
          <pc:docMk/>
          <pc:sldMk cId="1427876543" sldId="324"/>
        </pc:sldMkLst>
      </pc:sldChg>
      <pc:sldChg chg="add">
        <pc:chgData name="" userId="" providerId="" clId="Web-{15445158-C72F-4195-81A4-45381672E33E}" dt="2020-01-31T05:24:54.979" v="68"/>
        <pc:sldMkLst>
          <pc:docMk/>
          <pc:sldMk cId="2829976859" sldId="325"/>
        </pc:sldMkLst>
      </pc:sldChg>
      <pc:sldChg chg="add">
        <pc:chgData name="" userId="" providerId="" clId="Web-{15445158-C72F-4195-81A4-45381672E33E}" dt="2020-01-31T05:24:55.307" v="69"/>
        <pc:sldMkLst>
          <pc:docMk/>
          <pc:sldMk cId="575545313" sldId="326"/>
        </pc:sldMkLst>
      </pc:sldChg>
      <pc:sldChg chg="add">
        <pc:chgData name="" userId="" providerId="" clId="Web-{15445158-C72F-4195-81A4-45381672E33E}" dt="2020-01-31T05:24:55.588" v="70"/>
        <pc:sldMkLst>
          <pc:docMk/>
          <pc:sldMk cId="2596844130" sldId="327"/>
        </pc:sldMkLst>
      </pc:sldChg>
      <pc:sldChg chg="add">
        <pc:chgData name="" userId="" providerId="" clId="Web-{15445158-C72F-4195-81A4-45381672E33E}" dt="2020-01-31T05:24:55.885" v="71"/>
        <pc:sldMkLst>
          <pc:docMk/>
          <pc:sldMk cId="4138749484" sldId="328"/>
        </pc:sldMkLst>
      </pc:sldChg>
      <pc:sldChg chg="add">
        <pc:chgData name="" userId="" providerId="" clId="Web-{15445158-C72F-4195-81A4-45381672E33E}" dt="2020-01-31T05:24:56.197" v="72"/>
        <pc:sldMkLst>
          <pc:docMk/>
          <pc:sldMk cId="1690274620" sldId="329"/>
        </pc:sldMkLst>
      </pc:sldChg>
      <pc:sldChg chg="add">
        <pc:chgData name="" userId="" providerId="" clId="Web-{15445158-C72F-4195-81A4-45381672E33E}" dt="2020-01-31T05:24:56.479" v="73"/>
        <pc:sldMkLst>
          <pc:docMk/>
          <pc:sldMk cId="1399214830" sldId="330"/>
        </pc:sldMkLst>
      </pc:sldChg>
      <pc:sldChg chg="add">
        <pc:chgData name="" userId="" providerId="" clId="Web-{15445158-C72F-4195-81A4-45381672E33E}" dt="2020-01-31T05:24:56.760" v="74"/>
        <pc:sldMkLst>
          <pc:docMk/>
          <pc:sldMk cId="132573410" sldId="331"/>
        </pc:sldMkLst>
      </pc:sldChg>
      <pc:sldChg chg="add">
        <pc:chgData name="" userId="" providerId="" clId="Web-{15445158-C72F-4195-81A4-45381672E33E}" dt="2020-01-31T05:24:57.057" v="75"/>
        <pc:sldMkLst>
          <pc:docMk/>
          <pc:sldMk cId="1599523159" sldId="332"/>
        </pc:sldMkLst>
      </pc:sldChg>
      <pc:sldChg chg="add">
        <pc:chgData name="" userId="" providerId="" clId="Web-{15445158-C72F-4195-81A4-45381672E33E}" dt="2020-01-31T05:24:57.322" v="76"/>
        <pc:sldMkLst>
          <pc:docMk/>
          <pc:sldMk cId="1430709730" sldId="333"/>
        </pc:sldMkLst>
      </pc:sldChg>
      <pc:sldChg chg="modSp add del">
        <pc:chgData name="" userId="" providerId="" clId="Web-{15445158-C72F-4195-81A4-45381672E33E}" dt="2020-01-31T05:34:36.654" v="199"/>
        <pc:sldMkLst>
          <pc:docMk/>
          <pc:sldMk cId="3328660533" sldId="334"/>
        </pc:sldMkLst>
        <pc:spChg chg="mod">
          <ac:chgData name="" userId="" providerId="" clId="Web-{15445158-C72F-4195-81A4-45381672E33E}" dt="2020-01-31T05:33:44.482" v="167" actId="20577"/>
          <ac:spMkLst>
            <pc:docMk/>
            <pc:sldMk cId="3328660533" sldId="334"/>
            <ac:spMk id="3" creationId="{00000000-0000-0000-0000-000000000000}"/>
          </ac:spMkLst>
        </pc:spChg>
      </pc:sldChg>
      <pc:sldChg chg="add del">
        <pc:chgData name="" userId="" providerId="" clId="Web-{15445158-C72F-4195-81A4-45381672E33E}" dt="2020-01-31T05:34:35.107" v="198"/>
        <pc:sldMkLst>
          <pc:docMk/>
          <pc:sldMk cId="3499754748" sldId="335"/>
        </pc:sldMkLst>
      </pc:sldChg>
      <pc:sldChg chg="modSp add del">
        <pc:chgData name="" userId="" providerId="" clId="Web-{15445158-C72F-4195-81A4-45381672E33E}" dt="2020-01-31T05:34:34.107" v="197"/>
        <pc:sldMkLst>
          <pc:docMk/>
          <pc:sldMk cId="1042761623" sldId="336"/>
        </pc:sldMkLst>
        <pc:spChg chg="mod">
          <ac:chgData name="" userId="" providerId="" clId="Web-{15445158-C72F-4195-81A4-45381672E33E}" dt="2020-01-31T05:34:17.232" v="186" actId="20577"/>
          <ac:spMkLst>
            <pc:docMk/>
            <pc:sldMk cId="1042761623" sldId="336"/>
            <ac:spMk id="3" creationId="{00000000-0000-0000-0000-000000000000}"/>
          </ac:spMkLst>
        </pc:spChg>
      </pc:sldChg>
      <pc:sldChg chg="modSp add">
        <pc:chgData name="" userId="" providerId="" clId="Web-{15445158-C72F-4195-81A4-45381672E33E}" dt="2020-01-31T06:02:13.696" v="551" actId="1076"/>
        <pc:sldMkLst>
          <pc:docMk/>
          <pc:sldMk cId="2067620422" sldId="337"/>
        </pc:sldMkLst>
        <pc:spChg chg="mod">
          <ac:chgData name="" userId="" providerId="" clId="Web-{15445158-C72F-4195-81A4-45381672E33E}" dt="2020-01-31T06:02:13.696" v="551" actId="1076"/>
          <ac:spMkLst>
            <pc:docMk/>
            <pc:sldMk cId="2067620422" sldId="337"/>
            <ac:spMk id="3" creationId="{00000000-0000-0000-0000-000000000000}"/>
          </ac:spMkLst>
        </pc:spChg>
      </pc:sldChg>
      <pc:sldChg chg="addSp delSp modSp new del">
        <pc:chgData name="" userId="" providerId="" clId="Web-{15445158-C72F-4195-81A4-45381672E33E}" dt="2020-01-31T05:29:26.793" v="101"/>
        <pc:sldMkLst>
          <pc:docMk/>
          <pc:sldMk cId="1109364947" sldId="338"/>
        </pc:sldMkLst>
        <pc:spChg chg="del">
          <ac:chgData name="" userId="" providerId="" clId="Web-{15445158-C72F-4195-81A4-45381672E33E}" dt="2020-01-31T05:28:26.527" v="84"/>
          <ac:spMkLst>
            <pc:docMk/>
            <pc:sldMk cId="1109364947" sldId="338"/>
            <ac:spMk id="3" creationId="{CC52B458-C578-4362-A574-90C2C0C2854C}"/>
          </ac:spMkLst>
        </pc:spChg>
        <pc:spChg chg="add mod">
          <ac:chgData name="" userId="" providerId="" clId="Web-{15445158-C72F-4195-81A4-45381672E33E}" dt="2020-01-31T05:29:18.965" v="98"/>
          <ac:spMkLst>
            <pc:docMk/>
            <pc:sldMk cId="1109364947" sldId="338"/>
            <ac:spMk id="7" creationId="{81AFD373-9F82-478B-9415-C61513B8B75E}"/>
          </ac:spMkLst>
        </pc:spChg>
        <pc:picChg chg="add del mod ord">
          <ac:chgData name="" userId="" providerId="" clId="Web-{15445158-C72F-4195-81A4-45381672E33E}" dt="2020-01-31T05:29:18.965" v="98"/>
          <ac:picMkLst>
            <pc:docMk/>
            <pc:sldMk cId="1109364947" sldId="338"/>
            <ac:picMk id="4" creationId="{6F8BD55E-3004-4470-BAE9-BD68D1410F0A}"/>
          </ac:picMkLst>
        </pc:picChg>
      </pc:sldChg>
      <pc:sldChg chg="addSp delSp modSp new">
        <pc:chgData name="" userId="" providerId="" clId="Web-{15445158-C72F-4195-81A4-45381672E33E}" dt="2020-01-31T05:33:14.310" v="158" actId="20577"/>
        <pc:sldMkLst>
          <pc:docMk/>
          <pc:sldMk cId="2098377485" sldId="339"/>
        </pc:sldMkLst>
        <pc:spChg chg="mod">
          <ac:chgData name="" userId="" providerId="" clId="Web-{15445158-C72F-4195-81A4-45381672E33E}" dt="2020-01-31T05:33:14.310" v="158" actId="20577"/>
          <ac:spMkLst>
            <pc:docMk/>
            <pc:sldMk cId="2098377485" sldId="339"/>
            <ac:spMk id="2" creationId="{4B2FFE49-5686-47A9-B084-7069FD766EBB}"/>
          </ac:spMkLst>
        </pc:spChg>
        <pc:spChg chg="del">
          <ac:chgData name="" userId="" providerId="" clId="Web-{15445158-C72F-4195-81A4-45381672E33E}" dt="2020-01-31T05:28:54.918" v="92"/>
          <ac:spMkLst>
            <pc:docMk/>
            <pc:sldMk cId="2098377485" sldId="339"/>
            <ac:spMk id="3" creationId="{298F68A0-5CC8-472A-889B-9B4ECDDE6A7E}"/>
          </ac:spMkLst>
        </pc:spChg>
        <pc:spChg chg="add del mod">
          <ac:chgData name="" userId="" providerId="" clId="Web-{15445158-C72F-4195-81A4-45381672E33E}" dt="2020-01-31T05:28:48.511" v="91"/>
          <ac:spMkLst>
            <pc:docMk/>
            <pc:sldMk cId="2098377485" sldId="339"/>
            <ac:spMk id="4" creationId="{8EF99301-3D5B-4AA0-83F4-2B2F3FD89580}"/>
          </ac:spMkLst>
        </pc:spChg>
        <pc:picChg chg="add mod ord">
          <ac:chgData name="" userId="" providerId="" clId="Web-{15445158-C72F-4195-81A4-45381672E33E}" dt="2020-01-31T05:33:06.950" v="138" actId="1076"/>
          <ac:picMkLst>
            <pc:docMk/>
            <pc:sldMk cId="2098377485" sldId="339"/>
            <ac:picMk id="5" creationId="{5A6EB3BD-781D-4D23-8A7D-F93D9E0610E2}"/>
          </ac:picMkLst>
        </pc:picChg>
      </pc:sldChg>
      <pc:sldChg chg="addSp delSp modSp new">
        <pc:chgData name="" userId="" providerId="" clId="Web-{15445158-C72F-4195-81A4-45381672E33E}" dt="2020-01-31T05:33:19.122" v="163" actId="20577"/>
        <pc:sldMkLst>
          <pc:docMk/>
          <pc:sldMk cId="163802348" sldId="340"/>
        </pc:sldMkLst>
        <pc:spChg chg="mod">
          <ac:chgData name="" userId="" providerId="" clId="Web-{15445158-C72F-4195-81A4-45381672E33E}" dt="2020-01-31T05:33:19.122" v="163" actId="20577"/>
          <ac:spMkLst>
            <pc:docMk/>
            <pc:sldMk cId="163802348" sldId="340"/>
            <ac:spMk id="2" creationId="{654346D5-C507-4809-8F12-E61A453B7FB5}"/>
          </ac:spMkLst>
        </pc:spChg>
        <pc:spChg chg="del">
          <ac:chgData name="" userId="" providerId="" clId="Web-{15445158-C72F-4195-81A4-45381672E33E}" dt="2020-01-31T05:29:15.886" v="96"/>
          <ac:spMkLst>
            <pc:docMk/>
            <pc:sldMk cId="163802348" sldId="340"/>
            <ac:spMk id="3" creationId="{FAADBFB2-5E11-41B6-9B1B-E3A02BC2DDEE}"/>
          </ac:spMkLst>
        </pc:spChg>
        <pc:spChg chg="add mod">
          <ac:chgData name="" userId="" providerId="" clId="Web-{15445158-C72F-4195-81A4-45381672E33E}" dt="2020-01-31T05:31:55.841" v="109" actId="14100"/>
          <ac:spMkLst>
            <pc:docMk/>
            <pc:sldMk cId="163802348" sldId="340"/>
            <ac:spMk id="8" creationId="{095446C0-9EB8-4844-AE4A-D71A20FAD87F}"/>
          </ac:spMkLst>
        </pc:spChg>
        <pc:picChg chg="add mod ord">
          <ac:chgData name="" userId="" providerId="" clId="Web-{15445158-C72F-4195-81A4-45381672E33E}" dt="2020-01-31T05:29:17.152" v="97" actId="1076"/>
          <ac:picMkLst>
            <pc:docMk/>
            <pc:sldMk cId="163802348" sldId="340"/>
            <ac:picMk id="4" creationId="{9F55CA12-9C7F-4250-9C04-DB7B96B3A431}"/>
          </ac:picMkLst>
        </pc:picChg>
        <pc:picChg chg="add mod">
          <ac:chgData name="" userId="" providerId="" clId="Web-{15445158-C72F-4195-81A4-45381672E33E}" dt="2020-01-31T05:29:23.043" v="100" actId="1076"/>
          <ac:picMkLst>
            <pc:docMk/>
            <pc:sldMk cId="163802348" sldId="340"/>
            <ac:picMk id="6" creationId="{3DA88634-A11A-49D8-83F5-55CDB955DC61}"/>
          </ac:picMkLst>
        </pc:picChg>
      </pc:sldChg>
      <pc:sldChg chg="modSp new">
        <pc:chgData name="" userId="" providerId="" clId="Web-{15445158-C72F-4195-81A4-45381672E33E}" dt="2020-01-31T06:05:13.743" v="558" actId="20577"/>
        <pc:sldMkLst>
          <pc:docMk/>
          <pc:sldMk cId="4089558098" sldId="341"/>
        </pc:sldMkLst>
        <pc:spChg chg="mod">
          <ac:chgData name="" userId="" providerId="" clId="Web-{15445158-C72F-4195-81A4-45381672E33E}" dt="2020-01-31T05:32:58.404" v="126" actId="20577"/>
          <ac:spMkLst>
            <pc:docMk/>
            <pc:sldMk cId="4089558098" sldId="341"/>
            <ac:spMk id="2" creationId="{20D49FA5-FC35-4E01-B588-B4A2930B5A06}"/>
          </ac:spMkLst>
        </pc:spChg>
        <pc:spChg chg="mod">
          <ac:chgData name="" userId="" providerId="" clId="Web-{15445158-C72F-4195-81A4-45381672E33E}" dt="2020-01-31T06:05:13.743" v="558" actId="20577"/>
          <ac:spMkLst>
            <pc:docMk/>
            <pc:sldMk cId="4089558098" sldId="341"/>
            <ac:spMk id="3" creationId="{516C0BC1-60C9-4DB5-80E6-43BB99EF1E12}"/>
          </ac:spMkLst>
        </pc:spChg>
      </pc:sldChg>
      <pc:sldChg chg="modSp new">
        <pc:chgData name="" userId="" providerId="" clId="Web-{15445158-C72F-4195-81A4-45381672E33E}" dt="2020-01-31T05:34:31.701" v="196" actId="1076"/>
        <pc:sldMkLst>
          <pc:docMk/>
          <pc:sldMk cId="730297007" sldId="342"/>
        </pc:sldMkLst>
        <pc:spChg chg="mod">
          <ac:chgData name="" userId="" providerId="" clId="Web-{15445158-C72F-4195-81A4-45381672E33E}" dt="2020-01-31T05:34:13.576" v="182" actId="20577"/>
          <ac:spMkLst>
            <pc:docMk/>
            <pc:sldMk cId="730297007" sldId="342"/>
            <ac:spMk id="2" creationId="{4BBD5DCA-018B-471B-995D-3AAF9A0F1A2B}"/>
          </ac:spMkLst>
        </pc:spChg>
        <pc:spChg chg="mod">
          <ac:chgData name="" userId="" providerId="" clId="Web-{15445158-C72F-4195-81A4-45381672E33E}" dt="2020-01-31T05:34:31.701" v="196" actId="1076"/>
          <ac:spMkLst>
            <pc:docMk/>
            <pc:sldMk cId="730297007" sldId="342"/>
            <ac:spMk id="3" creationId="{0EAEB7D6-D411-4674-85FE-BE897C07B41D}"/>
          </ac:spMkLst>
        </pc:spChg>
      </pc:sldChg>
      <pc:sldChg chg="add">
        <pc:chgData name="" userId="" providerId="" clId="Web-{15445158-C72F-4195-81A4-45381672E33E}" dt="2020-01-31T05:40:42.031" v="265"/>
        <pc:sldMkLst>
          <pc:docMk/>
          <pc:sldMk cId="1113226035" sldId="343"/>
        </pc:sldMkLst>
      </pc:sldChg>
      <pc:sldChg chg="modSp add">
        <pc:chgData name="" userId="" providerId="" clId="Web-{15445158-C72F-4195-81A4-45381672E33E}" dt="2020-01-31T05:41:22.782" v="281" actId="14100"/>
        <pc:sldMkLst>
          <pc:docMk/>
          <pc:sldMk cId="1757152430" sldId="344"/>
        </pc:sldMkLst>
        <pc:spChg chg="mod">
          <ac:chgData name="" userId="" providerId="" clId="Web-{15445158-C72F-4195-81A4-45381672E33E}" dt="2020-01-31T05:41:22.782" v="281" actId="14100"/>
          <ac:spMkLst>
            <pc:docMk/>
            <pc:sldMk cId="1757152430" sldId="344"/>
            <ac:spMk id="14339" creationId="{00000000-0000-0000-0000-000000000000}"/>
          </ac:spMkLst>
        </pc:spChg>
        <pc:picChg chg="mod">
          <ac:chgData name="" userId="" providerId="" clId="Web-{15445158-C72F-4195-81A4-45381672E33E}" dt="2020-01-31T05:41:01.281" v="270" actId="1076"/>
          <ac:picMkLst>
            <pc:docMk/>
            <pc:sldMk cId="1757152430" sldId="344"/>
            <ac:picMk id="14340" creationId="{00000000-0000-0000-0000-000000000000}"/>
          </ac:picMkLst>
        </pc:picChg>
        <pc:picChg chg="mod">
          <ac:chgData name="" userId="" providerId="" clId="Web-{15445158-C72F-4195-81A4-45381672E33E}" dt="2020-01-31T05:41:03.016" v="271" actId="1076"/>
          <ac:picMkLst>
            <pc:docMk/>
            <pc:sldMk cId="1757152430" sldId="344"/>
            <ac:picMk id="14341" creationId="{00000000-0000-0000-0000-000000000000}"/>
          </ac:picMkLst>
        </pc:picChg>
        <pc:picChg chg="mod">
          <ac:chgData name="" userId="" providerId="" clId="Web-{15445158-C72F-4195-81A4-45381672E33E}" dt="2020-01-31T05:41:04.438" v="272" actId="1076"/>
          <ac:picMkLst>
            <pc:docMk/>
            <pc:sldMk cId="1757152430" sldId="344"/>
            <ac:picMk id="14342" creationId="{00000000-0000-0000-0000-000000000000}"/>
          </ac:picMkLst>
        </pc:picChg>
      </pc:sldChg>
      <pc:sldChg chg="modSp add del">
        <pc:chgData name="" userId="" providerId="" clId="Web-{15445158-C72F-4195-81A4-45381672E33E}" dt="2020-01-31T05:41:25.328" v="282"/>
        <pc:sldMkLst>
          <pc:docMk/>
          <pc:sldMk cId="1163872966" sldId="345"/>
        </pc:sldMkLst>
        <pc:spChg chg="mod">
          <ac:chgData name="" userId="" providerId="" clId="Web-{15445158-C72F-4195-81A4-45381672E33E}" dt="2020-01-31T05:41:12.407" v="273" actId="20577"/>
          <ac:spMkLst>
            <pc:docMk/>
            <pc:sldMk cId="1163872966" sldId="345"/>
            <ac:spMk id="13315" creationId="{00000000-0000-0000-0000-000000000000}"/>
          </ac:spMkLst>
        </pc:spChg>
      </pc:sldChg>
      <pc:sldChg chg="add">
        <pc:chgData name="" userId="" providerId="" clId="Web-{15445158-C72F-4195-81A4-45381672E33E}" dt="2020-01-31T05:40:42.344" v="268"/>
        <pc:sldMkLst>
          <pc:docMk/>
          <pc:sldMk cId="4200993006" sldId="346"/>
        </pc:sldMkLst>
      </pc:sldChg>
      <pc:sldChg chg="add">
        <pc:chgData name="" userId="" providerId="" clId="Web-{15445158-C72F-4195-81A4-45381672E33E}" dt="2020-01-31T05:42:59.845" v="283"/>
        <pc:sldMkLst>
          <pc:docMk/>
          <pc:sldMk cId="40478814" sldId="347"/>
        </pc:sldMkLst>
      </pc:sldChg>
      <pc:sldChg chg="add">
        <pc:chgData name="" userId="" providerId="" clId="Web-{15445158-C72F-4195-81A4-45381672E33E}" dt="2020-01-31T05:42:59.907" v="284"/>
        <pc:sldMkLst>
          <pc:docMk/>
          <pc:sldMk cId="2226877329" sldId="348"/>
        </pc:sldMkLst>
      </pc:sldChg>
      <pc:sldChg chg="add">
        <pc:chgData name="" userId="" providerId="" clId="Web-{15445158-C72F-4195-81A4-45381672E33E}" dt="2020-01-31T05:42:59.970" v="285"/>
        <pc:sldMkLst>
          <pc:docMk/>
          <pc:sldMk cId="252581112" sldId="349"/>
        </pc:sldMkLst>
      </pc:sldChg>
      <pc:sldChg chg="add del">
        <pc:chgData name="" userId="" providerId="" clId="Web-{15445158-C72F-4195-81A4-45381672E33E}" dt="2020-01-31T05:44:57.064" v="331"/>
        <pc:sldMkLst>
          <pc:docMk/>
          <pc:sldMk cId="1253907849" sldId="350"/>
        </pc:sldMkLst>
      </pc:sldChg>
      <pc:sldChg chg="add del">
        <pc:chgData name="" userId="" providerId="" clId="Web-{15445158-C72F-4195-81A4-45381672E33E}" dt="2020-01-31T05:44:55.892" v="330"/>
        <pc:sldMkLst>
          <pc:docMk/>
          <pc:sldMk cId="3620699893" sldId="351"/>
        </pc:sldMkLst>
      </pc:sldChg>
      <pc:sldChg chg="add del">
        <pc:chgData name="" userId="" providerId="" clId="Web-{15445158-C72F-4195-81A4-45381672E33E}" dt="2020-01-31T05:44:54.361" v="329"/>
        <pc:sldMkLst>
          <pc:docMk/>
          <pc:sldMk cId="2858847166" sldId="352"/>
        </pc:sldMkLst>
      </pc:sldChg>
      <pc:sldChg chg="add del">
        <pc:chgData name="" userId="" providerId="" clId="Web-{15445158-C72F-4195-81A4-45381672E33E}" dt="2020-01-31T05:44:53.283" v="328"/>
        <pc:sldMkLst>
          <pc:docMk/>
          <pc:sldMk cId="1642403784" sldId="353"/>
        </pc:sldMkLst>
      </pc:sldChg>
      <pc:sldChg chg="add del">
        <pc:chgData name="" userId="" providerId="" clId="Web-{15445158-C72F-4195-81A4-45381672E33E}" dt="2020-01-31T05:44:50.736" v="327"/>
        <pc:sldMkLst>
          <pc:docMk/>
          <pc:sldMk cId="2888238349" sldId="354"/>
        </pc:sldMkLst>
      </pc:sldChg>
      <pc:sldChg chg="add del">
        <pc:chgData name="" userId="" providerId="" clId="Web-{15445158-C72F-4195-81A4-45381672E33E}" dt="2020-01-31T05:44:48.658" v="326"/>
        <pc:sldMkLst>
          <pc:docMk/>
          <pc:sldMk cId="2094314004" sldId="355"/>
        </pc:sldMkLst>
      </pc:sldChg>
      <pc:sldChg chg="add">
        <pc:chgData name="" userId="" providerId="" clId="Web-{15445158-C72F-4195-81A4-45381672E33E}" dt="2020-01-31T05:43:00.626" v="292"/>
        <pc:sldMkLst>
          <pc:docMk/>
          <pc:sldMk cId="4142265929" sldId="356"/>
        </pc:sldMkLst>
      </pc:sldChg>
      <pc:sldChg chg="add">
        <pc:chgData name="" userId="" providerId="" clId="Web-{15445158-C72F-4195-81A4-45381672E33E}" dt="2020-01-31T05:43:00.704" v="293"/>
        <pc:sldMkLst>
          <pc:docMk/>
          <pc:sldMk cId="3013751833" sldId="357"/>
        </pc:sldMkLst>
      </pc:sldChg>
      <pc:sldChg chg="modSp add">
        <pc:chgData name="" userId="" providerId="" clId="Web-{15445158-C72F-4195-81A4-45381672E33E}" dt="2020-01-31T05:44:01.361" v="321" actId="1076"/>
        <pc:sldMkLst>
          <pc:docMk/>
          <pc:sldMk cId="2492736403" sldId="358"/>
        </pc:sldMkLst>
        <pc:picChg chg="mod">
          <ac:chgData name="" userId="" providerId="" clId="Web-{15445158-C72F-4195-81A4-45381672E33E}" dt="2020-01-31T05:44:01.361" v="321" actId="1076"/>
          <ac:picMkLst>
            <pc:docMk/>
            <pc:sldMk cId="2492736403" sldId="358"/>
            <ac:picMk id="30722" creationId="{00000000-0000-0000-0000-000000000000}"/>
          </ac:picMkLst>
        </pc:picChg>
      </pc:sldChg>
      <pc:sldChg chg="modSp add">
        <pc:chgData name="" userId="" providerId="" clId="Web-{15445158-C72F-4195-81A4-45381672E33E}" dt="2020-01-31T05:44:43.642" v="325" actId="1076"/>
        <pc:sldMkLst>
          <pc:docMk/>
          <pc:sldMk cId="2078698115" sldId="359"/>
        </pc:sldMkLst>
        <pc:spChg chg="mod">
          <ac:chgData name="" userId="" providerId="" clId="Web-{15445158-C72F-4195-81A4-45381672E33E}" dt="2020-01-31T05:43:54.361" v="320" actId="1076"/>
          <ac:spMkLst>
            <pc:docMk/>
            <pc:sldMk cId="2078698115" sldId="359"/>
            <ac:spMk id="22531" creationId="{00000000-0000-0000-0000-000000000000}"/>
          </ac:spMkLst>
        </pc:spChg>
        <pc:spChg chg="mod">
          <ac:chgData name="" userId="" providerId="" clId="Web-{15445158-C72F-4195-81A4-45381672E33E}" dt="2020-01-31T05:44:43.642" v="325" actId="1076"/>
          <ac:spMkLst>
            <pc:docMk/>
            <pc:sldMk cId="2078698115" sldId="359"/>
            <ac:spMk id="172034" creationId="{00000000-0000-0000-0000-000000000000}"/>
          </ac:spMkLst>
        </pc:spChg>
      </pc:sldChg>
      <pc:sldChg chg="delSp modSp add">
        <pc:chgData name="" userId="" providerId="" clId="Web-{15445158-C72F-4195-81A4-45381672E33E}" dt="2020-01-31T05:44:14.986" v="322" actId="20577"/>
        <pc:sldMkLst>
          <pc:docMk/>
          <pc:sldMk cId="3654917623" sldId="360"/>
        </pc:sldMkLst>
        <pc:spChg chg="mod">
          <ac:chgData name="" userId="" providerId="" clId="Web-{15445158-C72F-4195-81A4-45381672E33E}" dt="2020-01-31T05:43:10.360" v="297" actId="1076"/>
          <ac:spMkLst>
            <pc:docMk/>
            <pc:sldMk cId="3654917623" sldId="360"/>
            <ac:spMk id="120834" creationId="{00000000-0000-0000-0000-000000000000}"/>
          </ac:spMkLst>
        </pc:spChg>
        <pc:spChg chg="mod">
          <ac:chgData name="" userId="" providerId="" clId="Web-{15445158-C72F-4195-81A4-45381672E33E}" dt="2020-01-31T05:44:14.986" v="322" actId="20577"/>
          <ac:spMkLst>
            <pc:docMk/>
            <pc:sldMk cId="3654917623" sldId="360"/>
            <ac:spMk id="120835" creationId="{00000000-0000-0000-0000-000000000000}"/>
          </ac:spMkLst>
        </pc:spChg>
        <pc:picChg chg="del">
          <ac:chgData name="" userId="" providerId="" clId="Web-{15445158-C72F-4195-81A4-45381672E33E}" dt="2020-01-31T05:43:15.657" v="299"/>
          <ac:picMkLst>
            <pc:docMk/>
            <pc:sldMk cId="3654917623" sldId="360"/>
            <ac:picMk id="21508" creationId="{00000000-0000-0000-0000-000000000000}"/>
          </ac:picMkLst>
        </pc:picChg>
      </pc:sldChg>
      <pc:sldChg chg="modSp new">
        <pc:chgData name="" userId="" providerId="" clId="Web-{15445158-C72F-4195-81A4-45381672E33E}" dt="2020-01-31T06:01:03.492" v="549" actId="20577"/>
        <pc:sldMkLst>
          <pc:docMk/>
          <pc:sldMk cId="1904132256" sldId="361"/>
        </pc:sldMkLst>
        <pc:spChg chg="mod">
          <ac:chgData name="" userId="" providerId="" clId="Web-{15445158-C72F-4195-81A4-45381672E33E}" dt="2020-01-31T05:45:16.221" v="351" actId="1076"/>
          <ac:spMkLst>
            <pc:docMk/>
            <pc:sldMk cId="1904132256" sldId="361"/>
            <ac:spMk id="2" creationId="{6E3B73FB-B472-42FA-BF9E-000D503F64B4}"/>
          </ac:spMkLst>
        </pc:spChg>
        <pc:spChg chg="mod">
          <ac:chgData name="" userId="" providerId="" clId="Web-{15445158-C72F-4195-81A4-45381672E33E}" dt="2020-01-31T06:01:03.492" v="549" actId="20577"/>
          <ac:spMkLst>
            <pc:docMk/>
            <pc:sldMk cId="1904132256" sldId="361"/>
            <ac:spMk id="3" creationId="{1672274D-DF8F-4332-A083-CEF4C3A391F3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xmlns="" id="{2790FE1F-0E09-4760-B7E6-60C88E2990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xmlns="" id="{7C0E603C-F2D9-4328-A769-99775EEE7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xmlns="" id="{88905443-CD88-4D6B-B198-19048E9B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F9AFD8-F415-4773-96D6-D0DE986F275D}" type="slidenum">
              <a:rPr lang="ru-RU" altLang="ru-RU"/>
              <a:pPr eaLnBrk="1" hangingPunct="1"/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userDrawn="1">
  <p:cSld name="1_Титульны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991544" y="2060848"/>
            <a:ext cx="9145016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just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cap="none">
                <a:solidFill>
                  <a:schemeClr val="bg1"/>
                </a:solidFill>
                <a:latin typeface="Bad Script" panose="02000000000000000000" pitchFamily="2" charset="0"/>
                <a:ea typeface="Bad Script" panose="02000000000000000000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 dirty="0"/>
              <a:t>Образец заголовка</a:t>
            </a:r>
            <a:endParaRPr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543605" cy="2348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Google Shape;208;p29"/>
          <p:cNvSpPr txBox="1"/>
          <p:nvPr userDrawn="1"/>
        </p:nvSpPr>
        <p:spPr>
          <a:xfrm>
            <a:off x="1007435" y="239289"/>
            <a:ext cx="10330431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09;p29"/>
          <p:cNvSpPr txBox="1"/>
          <p:nvPr userDrawn="1"/>
        </p:nvSpPr>
        <p:spPr>
          <a:xfrm>
            <a:off x="2543606" y="696493"/>
            <a:ext cx="70282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 rtlCol="0"/>
          <a:lstStyle>
            <a:lvl1pPr marL="0" indent="0">
              <a:buNone/>
              <a:defRPr i="1">
                <a:latin typeface="Arial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107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d Script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ertabelo.com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1199456" y="1772816"/>
            <a:ext cx="10297144" cy="281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100000"/>
              </a:lnSpc>
              <a:buSzPts val="5000"/>
            </a:pPr>
            <a:r>
              <a:rPr lang="ru-RU" sz="4800" dirty="0"/>
              <a:t>Архитектура программных систем медицинского назначения</a:t>
            </a:r>
            <a:endParaRPr sz="4800" cap="all" dirty="0"/>
          </a:p>
        </p:txBody>
      </p:sp>
      <p:sp>
        <p:nvSpPr>
          <p:cNvPr id="210" name="Google Shape;210;p29"/>
          <p:cNvSpPr txBox="1"/>
          <p:nvPr/>
        </p:nvSpPr>
        <p:spPr>
          <a:xfrm>
            <a:off x="3503712" y="6278880"/>
            <a:ext cx="62194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0" y="5343128"/>
            <a:ext cx="12042409" cy="7920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Лекция №</a:t>
            </a:r>
            <a:r>
              <a:rPr lang="en-US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3</a:t>
            </a: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 для студентов, </a:t>
            </a:r>
            <a:endParaRPr dirty="0">
              <a:solidFill>
                <a:srgbClr val="C00000"/>
              </a:solidFill>
              <a:latin typeface="Bad Script" panose="02000000000000000000" pitchFamily="2" charset="0"/>
            </a:endParaRPr>
          </a:p>
          <a:p>
            <a:pPr lvl="0" algn="ctr">
              <a:spcBef>
                <a:spcPts val="360"/>
              </a:spcBef>
              <a:buClr>
                <a:srgbClr val="822931"/>
              </a:buClr>
              <a:buSzPts val="1800"/>
            </a:pPr>
            <a:r>
              <a:rPr lang="ru-RU" sz="1800" b="0" u="none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  <a:sym typeface="Arial"/>
              </a:rPr>
              <a:t>обучающихся по специальности </a:t>
            </a:r>
            <a:r>
              <a:rPr lang="ru-RU" dirty="0">
                <a:solidFill>
                  <a:srgbClr val="C00000"/>
                </a:solidFill>
                <a:latin typeface="Bad Script" panose="02000000000000000000" pitchFamily="2" charset="0"/>
                <a:ea typeface="Arial"/>
                <a:cs typeface="Arial"/>
              </a:rPr>
              <a:t>30.05.03 Медицинская кибернетика</a:t>
            </a:r>
            <a:endParaRPr dirty="0">
              <a:solidFill>
                <a:srgbClr val="C00000"/>
              </a:solidFill>
              <a:latin typeface="Bad Script" panose="020000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/>
              <a:t>Модели баз данных (классические)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22" y="4478868"/>
            <a:ext cx="5201028" cy="12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00" y="6270768"/>
            <a:ext cx="1186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https://proglib.io/p/11-tipov-sovremennyh-baz-dannyh-kratkie-opisaniya-shemy-i-primery-bd-2020-01-07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86" y="2135718"/>
            <a:ext cx="26479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6" y="1955800"/>
            <a:ext cx="2920152" cy="367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7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NoSQL </a:t>
            </a:r>
            <a:r>
              <a:rPr lang="ru-RU" dirty="0"/>
              <a:t>базы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430" y="1656292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" y="1221316"/>
            <a:ext cx="31908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4430" y="2423068"/>
            <a:ext cx="324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Базы данных «ключ-значение»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30" y="320146"/>
            <a:ext cx="59340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322136" y="3752334"/>
            <a:ext cx="2778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Документная база данных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9" y="2859881"/>
            <a:ext cx="4804645" cy="332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70171" y="4615934"/>
            <a:ext cx="2383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Графовая</a:t>
            </a:r>
            <a:r>
              <a:rPr lang="ru-RU" dirty="0"/>
              <a:t> база данных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0066" y="6352390"/>
            <a:ext cx="11133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https://proglib.io/p/11-tipov-sovremennyh-baz-dannyh-kratkie-opisaniya-shemy-i-primery-bd-2020-01-07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0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err="1"/>
              <a:t>NewSQL</a:t>
            </a:r>
            <a:r>
              <a:rPr lang="en-US" dirty="0"/>
              <a:t> </a:t>
            </a:r>
            <a:r>
              <a:rPr lang="ru-RU" dirty="0"/>
              <a:t>базы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799" y="1495425"/>
            <a:ext cx="11548533" cy="483764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NewSQL</a:t>
            </a:r>
            <a:r>
              <a:rPr lang="ru-RU" dirty="0"/>
              <a:t> базы данных наследуют реляционную структуру и семантику, но построены с использованием более современных, масштабируемых конструкций. Цель – обеспечить большую масштабируемость, нежели реляционные БД, и более высокие гарантии согласованности, чем в </a:t>
            </a:r>
            <a:r>
              <a:rPr lang="ru-RU" dirty="0" err="1"/>
              <a:t>NoSQL</a:t>
            </a:r>
            <a:r>
              <a:rPr lang="ru-RU" dirty="0"/>
              <a:t>. Компромисс между согласованностью и доступностью является фундаментальной проблемой распределённых баз данных, описываемой теоремой CAP.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Следствия:</a:t>
            </a:r>
          </a:p>
          <a:p>
            <a:endParaRPr lang="ru-RU" dirty="0"/>
          </a:p>
          <a:p>
            <a:r>
              <a:rPr lang="ru-RU" dirty="0"/>
              <a:t>возможность горизонтального масштабирования;</a:t>
            </a:r>
          </a:p>
          <a:p>
            <a:r>
              <a:rPr lang="ru-RU" dirty="0"/>
              <a:t>высокая доступность;</a:t>
            </a:r>
          </a:p>
          <a:p>
            <a:r>
              <a:rPr lang="ru-RU" dirty="0"/>
              <a:t>большая производительность и репликация;</a:t>
            </a:r>
          </a:p>
          <a:p>
            <a:r>
              <a:rPr lang="ru-RU" dirty="0"/>
              <a:t>небольшой функционал и гибкость;</a:t>
            </a:r>
          </a:p>
          <a:p>
            <a:r>
              <a:rPr lang="ru-RU" dirty="0"/>
              <a:t>немалое потребление ресурсов и необходимость специализированных знаний для работы с базой данных.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000" y="6270768"/>
            <a:ext cx="1186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https://proglib.io/p/11-tipov-sovremennyh-baz-dannyh-kratkie-opisaniya-shemy-i-primery-bd-2020-01-07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5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-41324"/>
            <a:ext cx="10515600" cy="1325563"/>
          </a:xfrm>
        </p:spPr>
        <p:txBody>
          <a:bodyPr/>
          <a:lstStyle/>
          <a:p>
            <a:r>
              <a:rPr lang="ru-RU" dirty="0"/>
              <a:t>Реляционная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657" y="4040658"/>
            <a:ext cx="5214257" cy="249248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288709" y="1052736"/>
            <a:ext cx="11364686" cy="286035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Схема отношения </a:t>
            </a:r>
            <a:r>
              <a:rPr lang="ru-RU" dirty="0"/>
              <a:t>- это именованное множество пар; имя атрибута, имя домена.</a:t>
            </a:r>
          </a:p>
          <a:p>
            <a:pPr algn="just"/>
            <a:r>
              <a:rPr lang="ru-RU" b="1" dirty="0"/>
              <a:t>Схема базы данных </a:t>
            </a:r>
            <a:r>
              <a:rPr lang="ru-RU" dirty="0"/>
              <a:t>- это набор именованных схем отношений.</a:t>
            </a:r>
          </a:p>
          <a:p>
            <a:pPr algn="just"/>
            <a:r>
              <a:rPr lang="ru-RU" b="1" dirty="0"/>
              <a:t>Кортеж, соответствующий данной схеме отношения</a:t>
            </a:r>
            <a:r>
              <a:rPr lang="ru-RU" dirty="0"/>
              <a:t>, - это множество пар {имя атрибута, значение}, которое содержит одно вхождение каждого имени атрибута, принадлежащего схеме отношения.</a:t>
            </a:r>
          </a:p>
          <a:p>
            <a:pPr algn="just"/>
            <a:r>
              <a:rPr lang="ru-RU" dirty="0"/>
              <a:t>Атрибут, значения которого однозначно идентифицируют кортежи отношения, называется </a:t>
            </a:r>
            <a:r>
              <a:rPr lang="ru-RU" b="1" dirty="0"/>
              <a:t>первичным ключом</a:t>
            </a:r>
            <a:r>
              <a:rPr lang="ru-RU" i="1" dirty="0"/>
              <a:t> </a:t>
            </a:r>
            <a:r>
              <a:rPr lang="ru-RU" dirty="0"/>
              <a:t>отношения.</a:t>
            </a:r>
          </a:p>
          <a:p>
            <a:pPr algn="just">
              <a:defRPr/>
            </a:pPr>
            <a:r>
              <a:rPr lang="ru-RU" b="1" dirty="0"/>
              <a:t>Отношение</a:t>
            </a:r>
            <a:r>
              <a:rPr lang="ru-RU" dirty="0"/>
              <a:t> - это множество кортежей соответствующих одной схеме отношения.</a:t>
            </a:r>
          </a:p>
          <a:p>
            <a:pPr algn="just">
              <a:defRPr/>
            </a:pPr>
            <a:r>
              <a:rPr lang="ru-RU" b="1" dirty="0"/>
              <a:t>Реляционная база данны</a:t>
            </a:r>
            <a:r>
              <a:rPr lang="ru-RU" i="1" dirty="0"/>
              <a:t>х </a:t>
            </a:r>
            <a:r>
              <a:rPr lang="ru-RU" dirty="0"/>
              <a:t>- это набор отношений имена которых совпадают с именами схем отношений в схеме БД.</a:t>
            </a:r>
          </a:p>
        </p:txBody>
      </p:sp>
    </p:spTree>
    <p:extLst>
      <p:ext uri="{BB962C8B-B14F-4D97-AF65-F5344CB8AC3E}">
        <p14:creationId xmlns:p14="http://schemas.microsoft.com/office/powerpoint/2010/main" val="1117091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Реляционная модель. Реляционная алгебра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2" y="1587269"/>
            <a:ext cx="6481124" cy="499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4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4" y="19505"/>
            <a:ext cx="10515600" cy="1325563"/>
          </a:xfrm>
        </p:spPr>
        <p:txBody>
          <a:bodyPr/>
          <a:lstStyle/>
          <a:p>
            <a:r>
              <a:rPr lang="ru-RU" dirty="0"/>
              <a:t>Пример 1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15999" y="1469806"/>
            <a:ext cx="5214257" cy="208823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Выполните операцию взятия проекции отношения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атрибуты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Код сотрудника, ФИО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Выполните операцию удаления дублирующих кортежей, если таковые образуются.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545136" y="1521732"/>
          <a:ext cx="6265865" cy="154803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37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1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9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71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681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сотрудника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паспорта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Должность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6901 777111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 И.И.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Директор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5521 891234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 П.П.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Зам. директора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2134 998712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 С.С.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Бухгалтер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9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6901 777111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 И.И.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Менеджер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5521 891234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Петров П.П.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Консультант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63352" y="3845317"/>
            <a:ext cx="4950905" cy="296251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itchFamily="34" charset="0"/>
              </a:rPr>
              <a:t>2) Выполните операцию взятия прямого декартова произведения представленных ниже отношений R1, R2, предварительно обеспечив совместимость отношений по взятию произведения.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07751"/>
              </p:ext>
            </p:extLst>
          </p:nvPr>
        </p:nvGraphicFramePr>
        <p:xfrm>
          <a:off x="5697265" y="4372716"/>
          <a:ext cx="5961606" cy="20369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71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1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12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7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01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70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11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47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Команда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Капитан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Факультет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Команда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Капитан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ФВС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МС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ФЭТ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Инко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Сидоренко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ФСУ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АСУ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Смирнов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ФПМК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Игумнов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РТФ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Радио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Комов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МФУ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Управленец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Ткаченко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489007" y="3893143"/>
            <a:ext cx="437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ru-RU" dirty="0"/>
              <a:t>1 				  </a:t>
            </a:r>
            <a:r>
              <a:rPr lang="en-US" dirty="0"/>
              <a:t>  R2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02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188DED-05EC-4282-B3FD-BC12D8CB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ER</a:t>
            </a:r>
            <a:r>
              <a:rPr lang="ru-RU" dirty="0"/>
              <a:t>-модель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299C2F-922C-4DD6-801A-3CE663F56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04" y="1350137"/>
            <a:ext cx="11155109" cy="1393063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  <a:tabLst>
                <a:tab pos="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Наиболее распространенным средством моделирования данных (предметной области) является 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модель "сущность-связь"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Entity-Relationship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Model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 ERМ). Она была введена Питером Ченом в 1976 г. Традиционно используется в структурном анализе и проектировании, но по существу представляет собой подмножество объектной модели предметной области. 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E281E4A-FB7E-4BD2-B033-FAEE4FC73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14" y="2940854"/>
            <a:ext cx="3732166" cy="35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7EE81943-76BD-472D-8CD9-65F49F86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72" y="3334258"/>
            <a:ext cx="2381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CA2CCA9-C131-44C3-B4E3-2FDB3469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32499"/>
            <a:ext cx="1228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D5D6A590-633D-4073-A37E-6CACBA9D1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161" y="2940137"/>
            <a:ext cx="2828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Неидентифицирующая связь">
            <a:extLst>
              <a:ext uri="{FF2B5EF4-FFF2-40B4-BE49-F238E27FC236}">
                <a16:creationId xmlns:a16="http://schemas.microsoft.com/office/drawing/2014/main" xmlns="" id="{5E7E35FA-BC36-4A11-BC47-F6B178F15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8480" y="5165899"/>
            <a:ext cx="3057733" cy="152886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27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C6042A87-388A-41BC-A569-1E313302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A6AD1036-0A77-4B26-995A-496B89C06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FB3335-8AC1-47FF-BE2C-FA04AC80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39" y="365125"/>
            <a:ext cx="4745294" cy="4728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0C36A8-B2A8-4B29-BC90-197715BCD73F}"/>
              </a:ext>
            </a:extLst>
          </p:cNvPr>
          <p:cNvSpPr txBox="1"/>
          <p:nvPr/>
        </p:nvSpPr>
        <p:spPr>
          <a:xfrm>
            <a:off x="61708" y="5934670"/>
            <a:ext cx="11513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Jeong</a:t>
            </a:r>
            <a:r>
              <a:rPr lang="en-US" dirty="0"/>
              <a:t>, Chang Won &amp; Lee, Sung &amp; Lee, </a:t>
            </a:r>
            <a:r>
              <a:rPr lang="en-US" dirty="0" err="1"/>
              <a:t>Jinseok</a:t>
            </a:r>
            <a:r>
              <a:rPr lang="en-US" dirty="0"/>
              <a:t> &amp; Yoon, Kwon-Ha &amp; </a:t>
            </a:r>
            <a:r>
              <a:rPr lang="en-US" dirty="0" err="1"/>
              <a:t>Joo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. (2016). Construction of Dynamic Medical Information System for Digital Hospital Environments. Wireless Personal Communications. 91. 10.1007/s11277-015-3110-y.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2D239FD-FD88-43AB-BB53-C5F025E4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151" y="365125"/>
            <a:ext cx="5213649" cy="4872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8A1850-59FD-408A-AEFF-CE2E01F6CFD7}"/>
              </a:ext>
            </a:extLst>
          </p:cNvPr>
          <p:cNvSpPr txBox="1"/>
          <p:nvPr/>
        </p:nvSpPr>
        <p:spPr>
          <a:xfrm>
            <a:off x="4393002" y="5286712"/>
            <a:ext cx="4078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https://vertabelo.com/</a:t>
            </a:r>
            <a:r>
              <a:rPr lang="ru-RU" dirty="0">
                <a:solidFill>
                  <a:srgbClr val="FF0000"/>
                </a:solidFill>
              </a:rPr>
              <a:t> - Пример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6091"/>
            <a:ext cx="10515600" cy="1325563"/>
          </a:xfrm>
        </p:spPr>
        <p:txBody>
          <a:bodyPr/>
          <a:lstStyle/>
          <a:p>
            <a:r>
              <a:rPr lang="ru-RU" dirty="0"/>
              <a:t>Нормализация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xfrm>
            <a:off x="306484" y="1364358"/>
            <a:ext cx="11805003" cy="189236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000" dirty="0"/>
              <a:t>Пусть </a:t>
            </a:r>
            <a:r>
              <a:rPr lang="en-US" altLang="ru-RU" sz="2000" i="1" dirty="0"/>
              <a:t>R</a:t>
            </a:r>
            <a:r>
              <a:rPr lang="ru-RU" altLang="ru-RU" sz="2000" i="1" dirty="0"/>
              <a:t> - </a:t>
            </a:r>
            <a:r>
              <a:rPr lang="ru-RU" altLang="ru-RU" sz="2000" dirty="0"/>
              <a:t>отношение, а </a:t>
            </a:r>
            <a:r>
              <a:rPr lang="en-US" altLang="ru-RU" sz="2000" i="1" dirty="0"/>
              <a:t>X </a:t>
            </a:r>
            <a:r>
              <a:rPr lang="ru-RU" altLang="ru-RU" sz="2000" dirty="0"/>
              <a:t>и </a:t>
            </a:r>
            <a:r>
              <a:rPr lang="en-US" altLang="ru-RU" sz="2000" i="1" dirty="0"/>
              <a:t>Y</a:t>
            </a:r>
            <a:r>
              <a:rPr lang="ru-RU" altLang="ru-RU" sz="2000" i="1" dirty="0"/>
              <a:t> - </a:t>
            </a:r>
            <a:r>
              <a:rPr lang="ru-RU" altLang="ru-RU" sz="2000" dirty="0"/>
              <a:t>произвольные подмножества множества атрибутов отношения </a:t>
            </a:r>
            <a:r>
              <a:rPr lang="en-US" altLang="ru-RU" sz="2000" i="1" dirty="0"/>
              <a:t>R</a:t>
            </a:r>
            <a:r>
              <a:rPr lang="ru-RU" altLang="ru-RU" sz="2000" i="1" dirty="0"/>
              <a:t>. </a:t>
            </a:r>
            <a:r>
              <a:rPr lang="ru-RU" altLang="ru-RU" sz="2000" dirty="0"/>
              <a:t>Тогда </a:t>
            </a:r>
            <a:r>
              <a:rPr lang="en-US" altLang="ru-RU" sz="2000" b="1" dirty="0"/>
              <a:t>Y</a:t>
            </a:r>
            <a:r>
              <a:rPr lang="ru-RU" altLang="ru-RU" sz="2000" b="1" dirty="0"/>
              <a:t> функционально зависит от </a:t>
            </a:r>
            <a:r>
              <a:rPr lang="en-US" altLang="ru-RU" sz="2000" b="1" dirty="0"/>
              <a:t>X</a:t>
            </a:r>
            <a:r>
              <a:rPr lang="en-US" altLang="ru-RU" sz="2000" i="1" dirty="0"/>
              <a:t> </a:t>
            </a:r>
            <a:r>
              <a:rPr lang="ru-RU" altLang="ru-RU" sz="2000" dirty="0"/>
              <a:t>тогда и только тогда, когда для любого допустимого значения отношения </a:t>
            </a:r>
            <a:r>
              <a:rPr lang="en-US" altLang="ru-RU" sz="2000" i="1" dirty="0"/>
              <a:t>R </a:t>
            </a:r>
            <a:r>
              <a:rPr lang="ru-RU" altLang="ru-RU" sz="2000" dirty="0"/>
              <a:t>каждое значение множества </a:t>
            </a:r>
            <a:r>
              <a:rPr lang="en-US" altLang="ru-RU" sz="2000" i="1" dirty="0"/>
              <a:t>X </a:t>
            </a:r>
            <a:r>
              <a:rPr lang="ru-RU" altLang="ru-RU" sz="2000" dirty="0"/>
              <a:t>отношения </a:t>
            </a:r>
            <a:r>
              <a:rPr lang="en-US" altLang="ru-RU" sz="2000" i="1" dirty="0"/>
              <a:t>R </a:t>
            </a:r>
            <a:r>
              <a:rPr lang="ru-RU" altLang="ru-RU" sz="2000" dirty="0"/>
              <a:t>связано в точности с одним значением множества </a:t>
            </a:r>
            <a:r>
              <a:rPr lang="en-US" altLang="ru-RU" sz="2000" i="1" dirty="0"/>
              <a:t>Y </a:t>
            </a:r>
            <a:r>
              <a:rPr lang="ru-RU" altLang="ru-RU" sz="2000" dirty="0"/>
              <a:t>отношения </a:t>
            </a:r>
            <a:r>
              <a:rPr lang="en-US" altLang="ru-RU" sz="2000" i="1" dirty="0"/>
              <a:t>R</a:t>
            </a:r>
            <a:r>
              <a:rPr lang="ru-RU" altLang="ru-RU" sz="2000" i="1" dirty="0"/>
              <a:t>. </a:t>
            </a:r>
            <a:r>
              <a:rPr lang="ru-RU" altLang="ru-RU" sz="2000" dirty="0"/>
              <a:t>Подмножество </a:t>
            </a:r>
            <a:r>
              <a:rPr lang="en-US" altLang="ru-RU" sz="2000" i="1" dirty="0"/>
              <a:t>X </a:t>
            </a:r>
            <a:r>
              <a:rPr lang="ru-RU" altLang="ru-RU" sz="2000" dirty="0"/>
              <a:t>называется </a:t>
            </a:r>
            <a:r>
              <a:rPr lang="ru-RU" altLang="ru-RU" sz="2000" b="1" dirty="0"/>
              <a:t>детерминантом</a:t>
            </a:r>
            <a:r>
              <a:rPr lang="ru-RU" altLang="ru-RU" sz="2000" i="1" dirty="0"/>
              <a:t>, </a:t>
            </a:r>
            <a:r>
              <a:rPr lang="ru-RU" altLang="ru-RU" sz="2000" dirty="0"/>
              <a:t>а подмножество </a:t>
            </a:r>
            <a:r>
              <a:rPr lang="en-US" altLang="ru-RU" sz="2000" i="1" dirty="0"/>
              <a:t>Y</a:t>
            </a:r>
            <a:r>
              <a:rPr lang="ru-RU" altLang="ru-RU" sz="2000" i="1" dirty="0"/>
              <a:t> — </a:t>
            </a:r>
            <a:r>
              <a:rPr lang="ru-RU" altLang="ru-RU" sz="2000" b="1" dirty="0"/>
              <a:t>зависимой частью</a:t>
            </a:r>
            <a:r>
              <a:rPr lang="ru-RU" altLang="ru-RU" sz="2000" i="1" dirty="0"/>
              <a:t>.</a:t>
            </a:r>
            <a:endParaRPr lang="ru-RU" altLang="ru-RU" sz="2000" dirty="0"/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08D20-42D0-4269-9FC0-29EEDD0870B7}" type="slidenum">
              <a:rPr lang="ru-RU" altLang="ru-RU" smtClean="0"/>
              <a:pPr/>
              <a:t>18</a:t>
            </a:fld>
            <a:endParaRPr lang="ru-RU" alt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E6AA561-FE05-42C3-AAA4-41A89CD37F85}"/>
              </a:ext>
            </a:extLst>
          </p:cNvPr>
          <p:cNvSpPr txBox="1">
            <a:spLocks noChangeArrowheads="1"/>
          </p:cNvSpPr>
          <p:nvPr/>
        </p:nvSpPr>
        <p:spPr>
          <a:xfrm>
            <a:off x="306484" y="3717985"/>
            <a:ext cx="11744618" cy="250262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b="1" dirty="0">
                <a:latin typeface="+mn-lt"/>
              </a:rPr>
              <a:t>Условия 1-ой нормальной формы</a:t>
            </a:r>
            <a:r>
              <a:rPr lang="ru-RU" altLang="ru-RU" dirty="0">
                <a:latin typeface="+mn-lt"/>
              </a:rPr>
              <a:t>: Таблица не должна иметь повторяющихся записей. Таблица не должна иметь повторяющихся групп полей.</a:t>
            </a:r>
          </a:p>
          <a:p>
            <a:pPr marL="0" indent="0" algn="just">
              <a:buNone/>
            </a:pPr>
            <a:r>
              <a:rPr lang="ru-RU" altLang="ru-RU" b="1" dirty="0">
                <a:latin typeface="+mn-lt"/>
              </a:rPr>
              <a:t>Условия 2-ой нормальной формы</a:t>
            </a:r>
            <a:r>
              <a:rPr lang="ru-RU" altLang="ru-RU" dirty="0">
                <a:latin typeface="+mn-lt"/>
              </a:rPr>
              <a:t>: Таблица удовлетворяет условиям 1-ой НФ. Любое </a:t>
            </a:r>
            <a:r>
              <a:rPr lang="ru-RU" altLang="ru-RU" dirty="0" err="1">
                <a:latin typeface="+mn-lt"/>
              </a:rPr>
              <a:t>неключевое</a:t>
            </a:r>
            <a:r>
              <a:rPr lang="ru-RU" altLang="ru-RU" dirty="0">
                <a:latin typeface="+mn-lt"/>
              </a:rPr>
              <a:t> поле функционально зависит от полного набора ключевых полей.</a:t>
            </a:r>
          </a:p>
          <a:p>
            <a:pPr marL="0" indent="0" algn="just">
              <a:buNone/>
            </a:pPr>
            <a:r>
              <a:rPr lang="ru-RU" altLang="ru-RU" b="1" dirty="0">
                <a:latin typeface="+mn-lt"/>
              </a:rPr>
              <a:t>Условия 3-ей нормальной формы</a:t>
            </a:r>
            <a:r>
              <a:rPr lang="ru-RU" altLang="ru-RU" dirty="0">
                <a:latin typeface="+mn-lt"/>
              </a:rPr>
              <a:t>: Таблица удовлетворяет условиям второй НФ. Ни одно из </a:t>
            </a:r>
            <a:r>
              <a:rPr lang="ru-RU" altLang="ru-RU" dirty="0" err="1">
                <a:latin typeface="+mn-lt"/>
              </a:rPr>
              <a:t>неключевых</a:t>
            </a:r>
            <a:r>
              <a:rPr lang="ru-RU" altLang="ru-RU" dirty="0">
                <a:latin typeface="+mn-lt"/>
              </a:rPr>
              <a:t> полей не зависит функционально от другого </a:t>
            </a:r>
            <a:r>
              <a:rPr lang="ru-RU" altLang="ru-RU" dirty="0" err="1">
                <a:latin typeface="+mn-lt"/>
              </a:rPr>
              <a:t>неключевого</a:t>
            </a:r>
            <a:r>
              <a:rPr lang="ru-RU" altLang="ru-RU" dirty="0">
                <a:latin typeface="+mn-lt"/>
              </a:rPr>
              <a:t> поля.</a:t>
            </a:r>
          </a:p>
          <a:p>
            <a:pPr marL="0" indent="0" algn="just">
              <a:buNone/>
            </a:pPr>
            <a:r>
              <a:rPr lang="ru-RU" b="1" dirty="0">
                <a:latin typeface="+mn-lt"/>
              </a:rPr>
              <a:t>Нормальная форма </a:t>
            </a:r>
            <a:r>
              <a:rPr lang="ru-RU" b="1" dirty="0" err="1">
                <a:latin typeface="+mn-lt"/>
              </a:rPr>
              <a:t>Бойса</a:t>
            </a:r>
            <a:r>
              <a:rPr lang="ru-RU" b="1" dirty="0">
                <a:latin typeface="+mn-lt"/>
              </a:rPr>
              <a:t>-Кодда (НФБК)</a:t>
            </a:r>
            <a:r>
              <a:rPr lang="ru-RU" dirty="0">
                <a:latin typeface="+mn-lt"/>
              </a:rPr>
              <a:t> - отношение, детерминанты всех функциональных зависимостей которого являются потенциальными ключами. Если отношение находится в НФБК, оно автоматически находится в ЗНФ.</a:t>
            </a:r>
          </a:p>
          <a:p>
            <a:pPr marL="0" indent="0" algn="just">
              <a:buNone/>
            </a:pPr>
            <a:endParaRPr lang="ru-RU" altLang="ru-RU" dirty="0">
              <a:latin typeface="+mn-lt"/>
            </a:endParaRPr>
          </a:p>
          <a:p>
            <a:pPr marL="0" indent="0" algn="just">
              <a:buNone/>
            </a:pPr>
            <a:endParaRPr lang="ru-RU" altLang="ru-RU" dirty="0">
              <a:latin typeface="+mn-lt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520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505"/>
            <a:ext cx="10515600" cy="1325563"/>
          </a:xfrm>
        </p:spPr>
        <p:txBody>
          <a:bodyPr/>
          <a:lstStyle/>
          <a:p>
            <a:r>
              <a:rPr lang="ru-RU" dirty="0"/>
              <a:t>Пример 2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63352" y="1268760"/>
            <a:ext cx="11593288" cy="216024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/>
              <a:t>Найдите первичный ключ для отношения ФАКУЛЬТЕТ.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Укажите примеры </a:t>
            </a:r>
            <a:r>
              <a:rPr lang="ru-RU" dirty="0">
                <a:solidFill>
                  <a:srgbClr val="C00000"/>
                </a:solidFill>
              </a:rPr>
              <a:t>данных</a:t>
            </a:r>
            <a:r>
              <a:rPr lang="ru-RU" dirty="0"/>
              <a:t> в отношении ФАКУЛЬТЕТ, являющиеся как дублированными, так и избыточными.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Указать примеры данных в отношении ФАКУЛЬТЕТ, являющиеся дублированными, но </a:t>
            </a:r>
            <a:r>
              <a:rPr lang="ru-RU" dirty="0" err="1"/>
              <a:t>неизбыточными</a:t>
            </a:r>
            <a:r>
              <a:rPr lang="ru-RU" dirty="0"/>
              <a:t>.</a:t>
            </a:r>
            <a:endParaRPr lang="ru-RU" b="1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90120"/>
              </p:ext>
            </p:extLst>
          </p:nvPr>
        </p:nvGraphicFramePr>
        <p:xfrm>
          <a:off x="1425006" y="3804840"/>
          <a:ext cx="9197972" cy="263347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321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4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2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2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2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2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2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Сном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Сфам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Кном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Тном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Семестр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3297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Иванов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МТА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О97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Иванов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МТА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Петров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ПСИ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3596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Сидоров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О97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Николаев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4145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8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0"/>
            <a:ext cx="10515600" cy="1325563"/>
          </a:xfrm>
        </p:spPr>
        <p:txBody>
          <a:bodyPr/>
          <a:lstStyle/>
          <a:p>
            <a:r>
              <a:rPr lang="ru-RU" dirty="0"/>
              <a:t>Цели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825625"/>
            <a:ext cx="11737304" cy="435133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ЗНАТЬ</a:t>
            </a:r>
          </a:p>
          <a:p>
            <a:r>
              <a:rPr lang="ru-RU" dirty="0"/>
              <a:t>Способы использования ЭВМ в здравоохранении </a:t>
            </a:r>
          </a:p>
          <a:p>
            <a:r>
              <a:rPr lang="ru-RU" dirty="0"/>
              <a:t>Методические подходы к формализации и структуризации различных типов медицинских данных, используемых для формирования решений в ходе лечебно-диагностического процесса </a:t>
            </a:r>
          </a:p>
          <a:p>
            <a:pPr marL="0" indent="0" algn="just">
              <a:buNone/>
            </a:pPr>
            <a:r>
              <a:rPr lang="ru-RU" b="1" dirty="0"/>
              <a:t>УМЕТЬ</a:t>
            </a:r>
          </a:p>
          <a:p>
            <a:pPr algn="just"/>
            <a:r>
              <a:rPr lang="ru-RU" dirty="0"/>
              <a:t>Применять технические и программные средства в здравоохранении</a:t>
            </a:r>
          </a:p>
          <a:p>
            <a:pPr marL="0" indent="0" algn="just">
              <a:buNone/>
            </a:pPr>
            <a:r>
              <a:rPr lang="ru-RU" b="1" dirty="0"/>
              <a:t>ВЛАДЕТЬ</a:t>
            </a:r>
          </a:p>
          <a:p>
            <a:pPr algn="just"/>
            <a:r>
              <a:rPr lang="ru-RU" dirty="0"/>
              <a:t>Методами компьютерного моделирования медицинских процессов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9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13"/>
            <a:ext cx="10515600" cy="1325563"/>
          </a:xfrm>
        </p:spPr>
        <p:txBody>
          <a:bodyPr/>
          <a:lstStyle/>
          <a:p>
            <a:r>
              <a:rPr lang="ru-RU" dirty="0"/>
              <a:t>Пример 3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91344" y="1196752"/>
            <a:ext cx="11593288" cy="4968552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Приведите отношения к первой нормальной форме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7595" y="2274217"/>
          <a:ext cx="4640461" cy="102096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0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5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6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70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0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601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группы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Информация о студентах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5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зачетной книжки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</a:t>
                      </a:r>
                    </a:p>
                    <a:p>
                      <a:pPr marL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49995" y="1989209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66475" y="5128052"/>
          <a:ext cx="3867150" cy="1524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081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группы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Куратора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88478" y="3940388"/>
          <a:ext cx="3240405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студента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семестра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балл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86710" y="3575646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Успеваемость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9994" y="4571380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latin typeface="Arial" pitchFamily="34" charset="0"/>
                <a:cs typeface="Arial" pitchFamily="34" charset="0"/>
              </a:rPr>
              <a:t>Кураторы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31679" y="2127709"/>
          <a:ext cx="3870960" cy="272066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0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Личный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номер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работника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Ф.И.О.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День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Месяц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7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Полное название последнего оконченного учебного заведения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ректора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 окончания учебного заведения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Полученная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581223" y="1826061"/>
            <a:ext cx="36836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Сотрудники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Пример 4</a:t>
            </a:r>
          </a:p>
        </p:txBody>
      </p:sp>
      <p:sp>
        <p:nvSpPr>
          <p:cNvPr id="11" name="Текст 10"/>
          <p:cNvSpPr>
            <a:spLocks noGrp="1"/>
          </p:cNvSpPr>
          <p:nvPr>
            <p:ph idx="1"/>
          </p:nvPr>
        </p:nvSpPr>
        <p:spPr>
          <a:xfrm>
            <a:off x="199372" y="1299532"/>
            <a:ext cx="11585259" cy="515380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Укажите атрибуты, обуславливающие нарушение второй нормальной формы (атрибут Место рождения считать простым). Ответ обоснуйте.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BA7E-0D9B-4DA4-9D4D-AA96B10E5868}" type="slidenum">
              <a:rPr lang="ru-RU" altLang="ru-RU" smtClean="0"/>
              <a:pPr/>
              <a:t>21</a:t>
            </a:fld>
            <a:endParaRPr lang="ru-RU" alt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60372"/>
              </p:ext>
            </p:extLst>
          </p:nvPr>
        </p:nvGraphicFramePr>
        <p:xfrm>
          <a:off x="551384" y="2852936"/>
          <a:ext cx="4252686" cy="34041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2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9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5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Личный номер работника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Фамилия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День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Место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51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Полное название последнего оконченного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ректора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окончания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0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Полученная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807968" y="3933056"/>
            <a:ext cx="5400600" cy="23042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/>
              <a:t>Условия 2-ой нормальной формы: Таблица удовлетворяет условиям 1-ой НФ. Любое неключевое поле функционально зависит от полного набора ключевых полей.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9054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Пример 5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5360" y="1268760"/>
            <a:ext cx="11233248" cy="86409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Укажите атрибуты, обуславливающие нарушение третьей нормальной формы (атрибут Место рождения считать простым). Ответ обоснуйте.</a:t>
            </a:r>
          </a:p>
          <a:p>
            <a:pPr algn="just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BA7E-0D9B-4DA4-9D4D-AA96B10E5868}" type="slidenum">
              <a:rPr lang="ru-RU" altLang="ru-RU" smtClean="0"/>
              <a:pPr/>
              <a:t>22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43872" y="2348880"/>
            <a:ext cx="6624637" cy="3743325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altLang="ru-RU" sz="2800" dirty="0"/>
              <a:t>Условия 3-ей нормальной формы: Таблица удовлетворяет условиям второй НФ. Ни одно из </a:t>
            </a:r>
            <a:r>
              <a:rPr lang="ru-RU" altLang="ru-RU" sz="2800" dirty="0" err="1"/>
              <a:t>неключевых</a:t>
            </a:r>
            <a:r>
              <a:rPr lang="ru-RU" altLang="ru-RU" sz="2800" dirty="0"/>
              <a:t> полей не зависит функционально от другого </a:t>
            </a:r>
            <a:r>
              <a:rPr lang="ru-RU" altLang="ru-RU" sz="2800" dirty="0" err="1"/>
              <a:t>неключевого</a:t>
            </a:r>
            <a:r>
              <a:rPr lang="ru-RU" altLang="ru-RU" sz="2800" dirty="0"/>
              <a:t> поля.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20192" y="2285147"/>
          <a:ext cx="3697379" cy="3865284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426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0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Личный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номер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работника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Фамилия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День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Месяц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рождения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Место рождения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9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Полное название последнего оконченного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ФИО ректора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82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Год окончания учебного заведения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95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Полученная 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655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 6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479376" y="1700808"/>
            <a:ext cx="11161240" cy="4032448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Заполните значения атрибутов отношения R, выявите первичный ключ и все возможные зависимости, нормализуйте отношение по 3НФ (атрибуты ФИО заведующего филиалом</a:t>
            </a:r>
            <a:r>
              <a:rPr lang="en-US" dirty="0"/>
              <a:t> </a:t>
            </a:r>
            <a:r>
              <a:rPr lang="ru-RU" dirty="0"/>
              <a:t>клиники, ФИО управляющего головным отделением и Адрес филиала считать составными атрибутами).</a:t>
            </a:r>
          </a:p>
          <a:p>
            <a:pPr marL="0" indent="0" algn="just">
              <a:buNone/>
            </a:pPr>
            <a:r>
              <a:rPr lang="ru-RU" i="1" dirty="0"/>
              <a:t>R (Код филиала клиники, Наименование филиала, Адрес филиала, ФИО заведующего филиалом, Наименование головного отделения, ФИО управляющего головным отделением).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97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9" y="-40936"/>
            <a:ext cx="10515600" cy="1325563"/>
          </a:xfrm>
        </p:spPr>
        <p:txBody>
          <a:bodyPr/>
          <a:lstStyle/>
          <a:p>
            <a:r>
              <a:rPr lang="ru-RU" dirty="0"/>
              <a:t>Пример 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71" y="621846"/>
            <a:ext cx="6294829" cy="561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8600" y="1628800"/>
            <a:ext cx="5007452" cy="2553891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Нормализуйте (если необходимо) отношения и постройте концептуальную модель на заданном множестве отношений (определить ключи и связи между отношениями)</a:t>
            </a:r>
          </a:p>
        </p:txBody>
      </p:sp>
    </p:spTree>
    <p:extLst>
      <p:ext uri="{BB962C8B-B14F-4D97-AF65-F5344CB8AC3E}">
        <p14:creationId xmlns:p14="http://schemas.microsoft.com/office/powerpoint/2010/main" val="3783893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28" y="51842"/>
            <a:ext cx="10515600" cy="1325563"/>
          </a:xfrm>
        </p:spPr>
        <p:txBody>
          <a:bodyPr/>
          <a:lstStyle/>
          <a:p>
            <a:r>
              <a:rPr lang="ru-RU" dirty="0"/>
              <a:t>Классификация баз данных по технологии обработки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B154DD-9BCE-4373-AF20-33A32C78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" name="Picture 2" descr="http://www.4stud.info/networking/img/cs-mod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556792"/>
            <a:ext cx="10081120" cy="459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10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Проектирование базы данных</a:t>
            </a:r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объектов базы данных.</a:t>
            </a:r>
          </a:p>
          <a:p>
            <a:pPr marL="733425" lvl="1" indent="-457200" algn="just">
              <a:buFontTx/>
              <a:buAutoNum type="arabicPeriod"/>
            </a:pPr>
            <a:r>
              <a:rPr lang="ru-RU" altLang="ru-RU" dirty="0"/>
              <a:t>Создать обобщенное неформальное описание создаваемой базы данных (ИЛМ). </a:t>
            </a:r>
          </a:p>
          <a:p>
            <a:pPr marL="733425" lvl="1" indent="-457200" algn="just">
              <a:buFontTx/>
              <a:buAutoNum type="arabicPeriod"/>
            </a:pPr>
            <a:r>
              <a:rPr lang="ru-RU" altLang="ru-RU" dirty="0"/>
              <a:t>Представить каждый отдельный объект инфологической модели в виде двумерной таблицы и определить ключевые поля.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Произвести процедуру нормализации.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Установить связи между таблицами </a:t>
            </a:r>
          </a:p>
          <a:p>
            <a:pPr marL="719138" lvl="1" indent="-442913" algn="just">
              <a:buFontTx/>
              <a:buAutoNum type="arabicPeriod"/>
            </a:pPr>
            <a:r>
              <a:rPr lang="ru-RU" altLang="ru-RU" dirty="0"/>
              <a:t>Перенести инфологическую модель на язык конкретной СУБД.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интерфейса взаимодействия с базой данных.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баз данных под конкретную вычислительную среду или информационную технологию.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sz="2000" dirty="0"/>
              <a:t>Проектирование баз данных под назначение системы.</a:t>
            </a:r>
          </a:p>
          <a:p>
            <a:endParaRPr lang="ru-RU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ABA7E-0D9B-4DA4-9D4D-AA96B10E5868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84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7AC78D-0E07-4AF4-BFD2-112B3030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50799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Проектирование баз данных</a:t>
            </a:r>
          </a:p>
        </p:txBody>
      </p:sp>
      <p:pic>
        <p:nvPicPr>
          <p:cNvPr id="5123" name="Picture 4" descr="Контекстная диаграмма процесса проектирования базы данных">
            <a:extLst>
              <a:ext uri="{FF2B5EF4-FFF2-40B4-BE49-F238E27FC236}">
                <a16:creationId xmlns:a16="http://schemas.microsoft.com/office/drawing/2014/main" xmlns="" id="{213E0A80-B0DD-449E-8536-7FE5FDAF14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2187" y="1242111"/>
            <a:ext cx="7609821" cy="5269530"/>
          </a:xfr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989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FDFC28-2F05-4CEF-A5DC-2F97632C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логической модели базы данных</a:t>
            </a:r>
          </a:p>
        </p:txBody>
      </p:sp>
      <p:sp>
        <p:nvSpPr>
          <p:cNvPr id="50179" name="Содержимое 2">
            <a:extLst>
              <a:ext uri="{FF2B5EF4-FFF2-40B4-BE49-F238E27FC236}">
                <a16:creationId xmlns:a16="http://schemas.microsoft.com/office/drawing/2014/main" xmlns="" id="{28FFB493-28E3-4747-BEBA-C7F45C61D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312" y="1253331"/>
            <a:ext cx="11434010" cy="5349600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457200" indent="-457200" algn="just" eaLnBrk="1" hangingPunct="1">
              <a:buFont typeface="+mj-lt"/>
              <a:buAutoNum type="arabicPeriod"/>
            </a:pPr>
            <a:r>
              <a:rPr lang="ru-RU" altLang="ru-RU" sz="1900" dirty="0"/>
              <a:t>Нормализация сущностей предметной области: (получить список атрибутов сущности; определить функциональные зависимости (ФЗ) в сущности; определить детерминанты сущности; определить возможные ключи отношения, в частности, рассмотрев уникальный идентификатор сущности; выполнить нормализацию сущности (преобразовать сущность в отношение); для полученного отношения назначить первичные ключи; сформировать список кандидатов на внешние ключи, если необходимо; сформировать бизнес-правила поддержки целостности сущности, если необходимо)</a:t>
            </a:r>
            <a:endParaRPr lang="en-US" altLang="ru-RU" sz="19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нормализация отношений логической модели базы данных: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определить степень связи сущностей;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определить класс принадлежности сущности к связи: (нормализовать отношение (разрешить связи); назначить первичные ключи связывающих отношений, исходя из уникального идентификатора связи и процедуры миграции ключей при нормализации; определить атрибуты связывающих отношений, если необходимо; сформировать бизнес-правила поддержки целостности связей)</a:t>
            </a:r>
            <a:endParaRPr lang="en-US" sz="19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проверка правильности логической модели реляционной базы данных: (проверка отношений на соответствие нормальной форме </a:t>
            </a:r>
            <a:r>
              <a:rPr lang="ru-RU" sz="1900" dirty="0" err="1"/>
              <a:t>Бойса</a:t>
            </a:r>
            <a:r>
              <a:rPr lang="ru-RU" sz="1900" dirty="0"/>
              <a:t>-Кодда; проверка отношений на свойства соединения без потерь и сохранения функциональных зависимостей; предотвращение потери данных путем миграции первичных ключей отношения и назначения внешних ключей; проверка на отсутствие незамкнутых связей; проверка на отсутствие одиночных отношений)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формулировка части исходных данных для решения задачи управления ссылочной целостностью;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документирование логической модели реляционной базы данных;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принятие решения о реализуемости построенной логической модели реляционной базы данных;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принятие решения о разработке физической модели реляционной базы данных</a:t>
            </a:r>
          </a:p>
          <a:p>
            <a:pPr lvl="1" algn="just">
              <a:defRPr/>
            </a:pPr>
            <a:endParaRPr lang="ru-RU" sz="2000" dirty="0"/>
          </a:p>
          <a:p>
            <a:pPr marL="690563" lvl="1" indent="-342900" algn="just"/>
            <a:endParaRPr lang="ru-RU" altLang="ru-RU" sz="1800" dirty="0"/>
          </a:p>
          <a:p>
            <a:pPr eaLnBrk="1" hangingPunct="1"/>
            <a:endParaRPr lang="ru-RU" alt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10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58DDC-1D23-4111-A29E-88AFDBC8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физической модели реляционной базы данных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DBDF660F-3452-4497-8F40-55505FCC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85" y="1536867"/>
            <a:ext cx="11588014" cy="497943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rtlCol="0"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ru-RU" sz="1900" dirty="0"/>
              <a:t>Создание базовых таблиц. Они представляют основные блоки хранения данных и выводятся из сущностей логической модели данных. При создании каждой таблицы проектировщик должен рассмотреть и учесть ряд факторов: (определить список колонок в таблице. Колонки выводятся из атрибутов сущности логической модели данных; определить типы данных для каждой колонки. Типы данных колонок либо заданы спецификацией домена атрибута логической модели, либо определяются проектировщиком самостоятельно; </a:t>
            </a:r>
            <a:r>
              <a:rPr lang="ru-RU" altLang="ru-RU" sz="1900" dirty="0"/>
              <a:t>определить имя таблицы. Оно может быть выведено из имени сущности логической модели базы данных или задано проектировщиком самостоятельно. Желательно в этот момент определить собственника таблицы - пользователя, который будет иметь все права доступа на таблицу, а также потенциальных пользователей таблицы; определить ряд параметров, связанных с характером хранения таблицы в физической базе данных; определить ограничения на значения колонок, исходя из ряда бизнес-правил)</a:t>
            </a:r>
            <a:endParaRPr lang="en-US" altLang="ru-RU" sz="1900" dirty="0"/>
          </a:p>
          <a:p>
            <a:pPr marL="457200" indent="-457200" algn="just">
              <a:buFont typeface="+mj-lt"/>
              <a:buAutoNum type="arabicPeriod"/>
            </a:pPr>
            <a:r>
              <a:rPr lang="ru-RU" altLang="ru-RU" sz="1900" dirty="0"/>
              <a:t>Создание связывающих таблиц, необходимых для разрешения отношения "многие-ко-многим", если они имеют место в логической модели базы данных. В рамках ER-диаграмм это отношение может быть уже разрешено. Тогда речь пойдет только о его реализации в командах SQL.</a:t>
            </a:r>
            <a:endParaRPr lang="en-US" altLang="ru-RU" sz="19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/>
              <a:t>Принять решение о способе поддержки ссылочной целостности в базе данных. Если будет решено поддерживать ссылочную целостность на уровне команд SQL, то специфицировать ограничения ссылочной целостности. Эта задача решается в четыре этапа: (идентифицировать первичные ключи каждой таблицы; построить индексы первичного ключа; определить внешние ключи в дочерних таблицах, если необходимо; построить команды SQL, которые идентифицируют внешние ключи в дочерних таблицах и правила поддержки ссылочной целостности; Если необходимо, построить представления внешней схемы базы данных)</a:t>
            </a:r>
          </a:p>
          <a:p>
            <a:pPr algn="just"/>
            <a:endParaRPr lang="ru-RU" altLang="ru-RU" dirty="0"/>
          </a:p>
          <a:p>
            <a:pPr lvl="1" algn="just" eaLnBrk="1" hangingPunct="1"/>
            <a:endParaRPr lang="ru-RU" altLang="ru-RU" sz="2000" dirty="0"/>
          </a:p>
          <a:p>
            <a:pPr lvl="1" algn="just">
              <a:defRPr/>
            </a:pPr>
            <a:endParaRPr lang="ru-RU" sz="2000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0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0"/>
            <a:ext cx="10515600" cy="1325563"/>
          </a:xfrm>
        </p:spPr>
        <p:txBody>
          <a:bodyPr/>
          <a:lstStyle/>
          <a:p>
            <a:r>
              <a:rPr lang="ru-RU" dirty="0"/>
              <a:t>Архитектура системы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77281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Архитектура системы — принципиальная организация системы, воплощенная в её элементах, их взаимоотношениях друг с другом и со средой, а также принципы, направляющие её проектирование и эволюцию.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3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3E1EB-ADDF-4A9D-A118-564D09B1A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физической модели реляционной базы данных: учет влияния транзакций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07BEEE25-FB54-4F93-8878-83CE8739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60" y="1681246"/>
            <a:ext cx="11559139" cy="4584799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исходя из требований к характеру обработки данных, определяет тип приложения базы данных; 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по имеющимся требованиям и описаниям выполняет систематизацию и описание по возможности всех транзакций к базе данных;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отталкиваясь от исходной документации, определяет возможные размеры таблиц, а если это невозможно, делает предположения об их возможном размере;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800" dirty="0"/>
              <a:t>исходя из фактических размеров таблиц и требований к производительности выполнения транзакций, определяет критические транзакции;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altLang="ru-RU" sz="1800" dirty="0"/>
              <a:t>для каждой критической транзакции необходимо оценить кардинальность каждой колонки, задействованной в транзакции и, по возможности, кардинальность выборки;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altLang="ru-RU" sz="1800" dirty="0"/>
              <a:t>далее, рассматривая в первую очередь критические транзакции и таблицы, которые в них участвуют, проектировщик базы данных принимает субъективные решения по изменению структуры таблиц внутренней схемы базы данных, исходя из тех механизмов, которые ему предоставляет конкретная СУБД;</a:t>
            </a:r>
          </a:p>
          <a:p>
            <a:pPr marL="342900" indent="-342900" algn="just" eaLnBrk="1" hangingPunct="1">
              <a:buFont typeface="+mj-lt"/>
              <a:buAutoNum type="arabicPeriod"/>
            </a:pPr>
            <a:r>
              <a:rPr lang="ru-RU" altLang="ru-RU" sz="1800" dirty="0"/>
              <a:t>по завершении изменения структур таблиц проектировщик базы данных документирует эти изменения, приводя обоснование своих решений для администратора базы данных.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51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C81E5B-223F-44C9-BE67-83D1505E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Создание серверного кода и подготовка </a:t>
            </a:r>
            <a:r>
              <a:rPr lang="ru-RU" dirty="0" err="1"/>
              <a:t>скрипта</a:t>
            </a:r>
            <a:endParaRPr lang="ru-RU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EAC120F5-1695-4CAF-944A-594C7E2C1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15" y="1546493"/>
            <a:ext cx="11231880" cy="2170374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создание пользователей, их идентификация и назначение им привилегий;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привязка разработанных объектов реляционной базы данных к параметрам физического хранения базы данных с помощью создания специальных объектов базы данных;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создание инсталляционного </a:t>
            </a:r>
            <a:r>
              <a:rPr lang="ru-RU" sz="2000" dirty="0" err="1"/>
              <a:t>скрипта</a:t>
            </a:r>
            <a:r>
              <a:rPr lang="ru-RU" sz="2000" dirty="0"/>
              <a:t>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sz="2000" dirty="0"/>
              <a:t>документирование базы данных.</a:t>
            </a:r>
          </a:p>
          <a:p>
            <a:pPr>
              <a:defRPr/>
            </a:pPr>
            <a:endParaRPr lang="ru-RU" sz="2000" dirty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E19DF9DB-397D-4D85-A99B-452A8774F122}"/>
              </a:ext>
            </a:extLst>
          </p:cNvPr>
          <p:cNvSpPr txBox="1">
            <a:spLocks/>
          </p:cNvSpPr>
          <p:nvPr/>
        </p:nvSpPr>
        <p:spPr>
          <a:xfrm>
            <a:off x="433937" y="4258145"/>
            <a:ext cx="11266995" cy="1787056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/>
              <a:t>Специальные объекты БД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хранимых процедур;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функций;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пакетов;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/>
              <a:t>принятие решения и создание триггеров.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17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СУБД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C2641-B6DF-4D7A-8844-CB29B34958CF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5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4"/>
          <a:stretch/>
        </p:blipFill>
        <p:spPr>
          <a:xfrm>
            <a:off x="1023641" y="1825625"/>
            <a:ext cx="7578725" cy="3418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314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D9203F2-53E1-47AE-9C45-E3B8D460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04335"/>
            <a:ext cx="10515600" cy="1325563"/>
          </a:xfrm>
        </p:spPr>
        <p:txBody>
          <a:bodyPr/>
          <a:lstStyle/>
          <a:p>
            <a:r>
              <a:rPr lang="ru-RU" dirty="0"/>
              <a:t>Архитектура сервера </a:t>
            </a:r>
            <a:r>
              <a:rPr lang="en-US" dirty="0"/>
              <a:t>MySQL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4730AD1-430B-496E-8025-FCAFC4A8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33</a:t>
            </a:fld>
            <a:endParaRPr lang="ru-RU"/>
          </a:p>
        </p:txBody>
      </p:sp>
      <p:pic>
        <p:nvPicPr>
          <p:cNvPr id="4" name="Picture 4" descr="mysql_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882" y="1892407"/>
            <a:ext cx="6984776" cy="40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2319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944967E-D046-435D-AF51-A4F7B545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Физический уровень </a:t>
            </a:r>
            <a:r>
              <a:rPr lang="en-US" dirty="0"/>
              <a:t>MySQL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/>
              <a:t>Основные модули СУБД</a:t>
            </a:r>
          </a:p>
          <a:p>
            <a:pPr algn="just"/>
            <a:r>
              <a:rPr lang="ru-RU" b="1" dirty="0" err="1"/>
              <a:t>mysql</a:t>
            </a:r>
            <a:r>
              <a:rPr lang="ru-RU" dirty="0"/>
              <a:t> – клиентская часть СУБД. Она обеспечивает интерфейс командной строки с СУБД </a:t>
            </a:r>
            <a:r>
              <a:rPr lang="ru-RU" dirty="0" err="1"/>
              <a:t>MySQL</a:t>
            </a:r>
            <a:r>
              <a:rPr lang="ru-RU" dirty="0"/>
              <a:t>, и возможность </a:t>
            </a:r>
            <a:r>
              <a:rPr lang="ru-RU" dirty="0" err="1"/>
              <a:t>неинтерактивной</a:t>
            </a:r>
            <a:r>
              <a:rPr lang="ru-RU" dirty="0"/>
              <a:t> пакетной обработки.</a:t>
            </a:r>
          </a:p>
          <a:p>
            <a:pPr algn="just"/>
            <a:r>
              <a:rPr lang="ru-RU" b="1" dirty="0" err="1"/>
              <a:t>mysqlaccess</a:t>
            </a:r>
            <a:r>
              <a:rPr lang="ru-RU" dirty="0"/>
              <a:t> – используется, чтобы внести в список привилегии пользователя для конкретной базы данных. Это дает информацию, которая может быть полезна при диагностировании проблем с доступом пользователей к данной базе данных. </a:t>
            </a:r>
            <a:endParaRPr lang="en-US" dirty="0"/>
          </a:p>
          <a:p>
            <a:pPr algn="just"/>
            <a:r>
              <a:rPr lang="ru-RU" sz="2800" b="1" dirty="0" err="1"/>
              <a:t>mysqladmin</a:t>
            </a:r>
            <a:r>
              <a:rPr lang="ru-RU" sz="2800" dirty="0"/>
              <a:t> – выполняет административные функции. Данная команда может использоваться для создания баз  данных, изменения пароля пользователя (администратор может изменить пароль любому пользователю, а рядовой пользователь – только свой собственный), перезагрузки и остановки сервера, просмотра списка процессов, запущенных на сервере.</a:t>
            </a:r>
          </a:p>
          <a:p>
            <a:pPr algn="just"/>
            <a:r>
              <a:rPr lang="ru-RU" sz="2800" b="1" dirty="0" err="1"/>
              <a:t>mysqld</a:t>
            </a:r>
            <a:r>
              <a:rPr lang="ru-RU" sz="2800" dirty="0"/>
              <a:t> – программа является ядром СУБД </a:t>
            </a:r>
            <a:r>
              <a:rPr lang="ru-RU" sz="2800" dirty="0" err="1"/>
              <a:t>MySQL</a:t>
            </a:r>
            <a:r>
              <a:rPr lang="ru-RU" sz="2800" dirty="0"/>
              <a:t>. Она запускается как демон в системе и принимает подключения из клиентских программ, выполняя запросы и возвращая результаты. Она многопоточная, то есть обработает больше чем один запрос одновременно. </a:t>
            </a:r>
            <a:endParaRPr lang="en-US" sz="2800" dirty="0"/>
          </a:p>
          <a:p>
            <a:pPr algn="just"/>
            <a:r>
              <a:rPr lang="ru-RU" b="1" dirty="0" err="1"/>
              <a:t>mysqldump</a:t>
            </a:r>
            <a:r>
              <a:rPr lang="ru-RU" dirty="0"/>
              <a:t> – программа используется для создания дампа содержания базы данных </a:t>
            </a:r>
            <a:r>
              <a:rPr lang="ru-RU" dirty="0" err="1"/>
              <a:t>MySQL</a:t>
            </a:r>
            <a:r>
              <a:rPr lang="ru-RU" dirty="0"/>
              <a:t>. Она пишет инструкции SQL в стандартный вывод. Эти инструкции SQL могут быть переназначены в файл. Можно резервировать базу данных </a:t>
            </a:r>
            <a:r>
              <a:rPr lang="ru-RU" dirty="0" err="1"/>
              <a:t>MySQL</a:t>
            </a:r>
            <a:r>
              <a:rPr lang="ru-RU" dirty="0"/>
              <a:t>, используя </a:t>
            </a:r>
            <a:r>
              <a:rPr lang="ru-RU" dirty="0" err="1"/>
              <a:t>mysqldump</a:t>
            </a:r>
            <a:r>
              <a:rPr lang="ru-RU" dirty="0"/>
              <a:t>, но при этом Вы должны убедиться, что в этот момент с базой данных не выполняется никаких других действий.</a:t>
            </a:r>
          </a:p>
          <a:p>
            <a:pPr algn="just"/>
            <a:r>
              <a:rPr lang="ru-RU" b="1" dirty="0" err="1"/>
              <a:t>mysqlshow</a:t>
            </a:r>
            <a:r>
              <a:rPr lang="ru-RU" dirty="0"/>
              <a:t> – программа может использоваться, чтобы показать, с какими базами данных </a:t>
            </a:r>
            <a:r>
              <a:rPr lang="ru-RU" dirty="0" err="1"/>
              <a:t>MySQL</a:t>
            </a:r>
            <a:r>
              <a:rPr lang="ru-RU" dirty="0"/>
              <a:t> работает, какие таблицы данная база данных содержит, и какие поля есть в таблице в данной базе данных.</a:t>
            </a:r>
          </a:p>
          <a:p>
            <a:pPr algn="just"/>
            <a:endParaRPr lang="ru-RU" sz="2800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62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0" y="196682"/>
            <a:ext cx="11626515" cy="1325563"/>
          </a:xfrm>
        </p:spPr>
        <p:txBody>
          <a:bodyPr>
            <a:normAutofit/>
          </a:bodyPr>
          <a:lstStyle/>
          <a:p>
            <a:r>
              <a:rPr lang="ru-RU" dirty="0"/>
              <a:t>Критерии выбора сервера баз данных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779" y="1584994"/>
            <a:ext cx="11325726" cy="4351338"/>
          </a:xfr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независимость от типа аппаратной архитектуры;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независимость от программно-аппаратной платформы;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стандарта открытых систем;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многопроцессорной и параллельной обработки </a:t>
            </a:r>
            <a:r>
              <a:rPr lang="en-US" dirty="0"/>
              <a:t>  </a:t>
            </a:r>
            <a:r>
              <a:rPr lang="ru-RU" dirty="0"/>
              <a:t>данных;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оптимальное хранение распределенных данных;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</a:t>
            </a:r>
            <a:r>
              <a:rPr lang="en-US" dirty="0"/>
              <a:t>WEB</a:t>
            </a:r>
            <a:r>
              <a:rPr lang="ru-RU" dirty="0"/>
              <a:t>-серверов и работа с Интернет;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поддержка вторичных индексов;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непрерывная работа;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защита от сбоев;</a:t>
            </a:r>
          </a:p>
          <a:p>
            <a:pPr marL="571500" indent="-457200" algn="just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/>
              <a:t>простота использования.</a:t>
            </a:r>
            <a:endParaRPr lang="en-US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2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25" y="124493"/>
            <a:ext cx="11758863" cy="1325563"/>
          </a:xfrm>
        </p:spPr>
        <p:txBody>
          <a:bodyPr>
            <a:normAutofit/>
          </a:bodyPr>
          <a:lstStyle/>
          <a:p>
            <a:r>
              <a:rPr lang="ru-RU" dirty="0"/>
              <a:t>СУБД </a:t>
            </a:r>
            <a:r>
              <a:rPr lang="ru-RU" dirty="0" err="1"/>
              <a:t>MySQL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873" y="1628099"/>
            <a:ext cx="11470106" cy="3846269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- это быстрая, надежная, открыто распространяемая СУБД. </a:t>
            </a:r>
            <a:r>
              <a:rPr lang="ru-RU" dirty="0" err="1"/>
              <a:t>MySQL</a:t>
            </a:r>
            <a:r>
              <a:rPr lang="ru-RU" dirty="0"/>
              <a:t>, как и многие другие СУБД, функционирует по модели "клиент/сервер".</a:t>
            </a:r>
          </a:p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является решением для малых и средних приложений. Входит в состав серверов WAMP, </a:t>
            </a:r>
            <a:r>
              <a:rPr lang="ru-RU" dirty="0" err="1"/>
              <a:t>AppServ</a:t>
            </a:r>
            <a:r>
              <a:rPr lang="ru-RU" dirty="0"/>
              <a:t>, LAMP и в портативные сборки серверов Денвер, XAMPP. </a:t>
            </a:r>
          </a:p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является собственностью компании </a:t>
            </a:r>
            <a:r>
              <a:rPr lang="ru-RU" dirty="0" err="1"/>
              <a:t>Oracle</a:t>
            </a:r>
            <a:r>
              <a:rPr lang="ru-RU" dirty="0"/>
              <a:t> </a:t>
            </a:r>
            <a:r>
              <a:rPr lang="ru-RU" dirty="0" err="1"/>
              <a:t>Corporation</a:t>
            </a:r>
            <a:r>
              <a:rPr lang="ru-RU" dirty="0"/>
              <a:t>, получившей её вместе с поглощённой </a:t>
            </a:r>
            <a:r>
              <a:rPr lang="ru-RU" dirty="0" err="1"/>
              <a:t>Sun</a:t>
            </a:r>
            <a:r>
              <a:rPr lang="ru-RU" dirty="0"/>
              <a:t> </a:t>
            </a:r>
            <a:r>
              <a:rPr lang="ru-RU" dirty="0" err="1"/>
              <a:t>Microsystems</a:t>
            </a:r>
            <a:r>
              <a:rPr lang="ru-RU" dirty="0"/>
              <a:t>, осуществляющей разработку и поддержку приложения. Распространяется под GNU </a:t>
            </a:r>
            <a:r>
              <a:rPr lang="ru-RU" dirty="0" err="1"/>
              <a:t>General</a:t>
            </a:r>
            <a:r>
              <a:rPr lang="ru-RU" dirty="0"/>
              <a:t> </a:t>
            </a:r>
            <a:r>
              <a:rPr lang="ru-RU" dirty="0" err="1"/>
              <a:t>Public</a:t>
            </a:r>
            <a:r>
              <a:rPr lang="ru-RU" dirty="0"/>
              <a:t> </a:t>
            </a:r>
            <a:r>
              <a:rPr lang="ru-RU" dirty="0" err="1"/>
              <a:t>License</a:t>
            </a:r>
            <a:r>
              <a:rPr lang="ru-RU" dirty="0"/>
              <a:t> или под собственной коммерческой лицензией. </a:t>
            </a:r>
          </a:p>
        </p:txBody>
      </p:sp>
      <p:pic>
        <p:nvPicPr>
          <p:cNvPr id="26626" name="Picture 2" descr="https://encrypted-tbn0.gstatic.com/images?q=tbn:ANd9GcQrSNafYUHpGxmuKT_xpYZHjt-OaQtzSq63BIk9oEthtlyGYd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282" y="234660"/>
            <a:ext cx="1857918" cy="139343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13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0" y="124493"/>
            <a:ext cx="11758864" cy="1325563"/>
          </a:xfrm>
        </p:spPr>
        <p:txBody>
          <a:bodyPr>
            <a:normAutofit/>
          </a:bodyPr>
          <a:lstStyle/>
          <a:p>
            <a:r>
              <a:rPr lang="ru-RU" dirty="0"/>
              <a:t>СУБД </a:t>
            </a:r>
            <a:r>
              <a:rPr lang="ru-RU" dirty="0" err="1"/>
              <a:t>MySQL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379" y="1368425"/>
            <a:ext cx="11277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— свободная система управления базами данных(СУБД). </a:t>
            </a:r>
            <a:endParaRPr lang="en-US" dirty="0"/>
          </a:p>
          <a:p>
            <a:pPr marL="0" indent="0" algn="just">
              <a:buNone/>
            </a:pPr>
            <a:r>
              <a:rPr lang="ru-RU" dirty="0"/>
              <a:t>Помимо этого разработчики создают функциональность по заказу лицензионных пользователей, именно благодаря такому заказу почти в самых ранних версиях появился механизм репликации.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/>
        </p:nvGraphicFramePr>
        <p:xfrm>
          <a:off x="2621435" y="3306943"/>
          <a:ext cx="5972819" cy="273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6657942" imgH="4067188" progId="MSGraph.Chart.8">
                  <p:embed followColorScheme="full"/>
                </p:oleObj>
              </mc:Choice>
              <mc:Fallback>
                <p:oleObj name="Диаграмма" r:id="rId3" imgW="6657942" imgH="4067188" progId="MSGraph.Chart.8">
                  <p:embed followColorScheme="full"/>
                  <p:pic>
                    <p:nvPicPr>
                      <p:cNvPr id="4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435" y="3306943"/>
                        <a:ext cx="5972819" cy="273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6586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79" y="10828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err="1"/>
              <a:t>Microsoft</a:t>
            </a:r>
            <a:r>
              <a:rPr lang="ru-RU" dirty="0"/>
              <a:t> SQL </a:t>
            </a:r>
            <a:r>
              <a:rPr lang="ru-RU" dirty="0" err="1"/>
              <a:t>Server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143" y="1250743"/>
            <a:ext cx="11191078" cy="2972341"/>
          </a:xfrm>
          <a:ln>
            <a:solidFill>
              <a:srgbClr val="C00000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Microsoft SQL </a:t>
            </a:r>
            <a:r>
              <a:rPr lang="ru-RU" dirty="0" err="1"/>
              <a:t>Server</a:t>
            </a:r>
            <a:r>
              <a:rPr lang="ru-RU" dirty="0"/>
              <a:t> — система управления реляционными базами данных (СУБД), разработанная корпорацией Microsoft. Основной используемый язык запросов — </a:t>
            </a:r>
            <a:r>
              <a:rPr lang="ru-RU" dirty="0" err="1"/>
              <a:t>Transact-SQL</a:t>
            </a:r>
            <a:r>
              <a:rPr lang="ru-RU" dirty="0"/>
              <a:t>, создан совместно Microsoft и Sybase. </a:t>
            </a:r>
          </a:p>
          <a:p>
            <a:pPr marL="0" indent="0" algn="just">
              <a:buNone/>
            </a:pPr>
            <a:r>
              <a:rPr lang="ru-RU" dirty="0" err="1"/>
              <a:t>Transact-SQL</a:t>
            </a:r>
            <a:r>
              <a:rPr lang="ru-RU" dirty="0"/>
              <a:t> является реализацией стандарта ANSI/ISO по структурированному языку запросов (SQL) с расширениями. Используется для работы с небольшими и средними по размеру базами данных до крупных баз данных масштаба предприятия.</a:t>
            </a:r>
          </a:p>
          <a:p>
            <a:pPr marL="0" indent="0" algn="just">
              <a:buNone/>
            </a:pPr>
            <a:r>
              <a:rPr lang="ru-RU" dirty="0"/>
              <a:t>Основными направлениями для использования СУБД являются банковские онлайн системы, ERP, и другие транзакционные системы, которым необходимо оперативно связываться и использовать базы данных. </a:t>
            </a:r>
          </a:p>
          <a:p>
            <a:pPr marL="0" indent="0" algn="just">
              <a:buNone/>
            </a:pPr>
            <a:r>
              <a:rPr lang="ru-RU" dirty="0"/>
              <a:t>SQL </a:t>
            </a:r>
            <a:r>
              <a:rPr lang="ru-RU" dirty="0" err="1"/>
              <a:t>Server</a:t>
            </a:r>
            <a:r>
              <a:rPr lang="ru-RU" dirty="0"/>
              <a:t> поддерживает </a:t>
            </a:r>
            <a:r>
              <a:rPr lang="ru-RU" dirty="0" err="1"/>
              <a:t>зеркалирование</a:t>
            </a:r>
            <a:r>
              <a:rPr lang="ru-RU" dirty="0"/>
              <a:t> и кластеризацию баз данных.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2" descr="http://www.thevista.ru/files/images/articles/ANOTHER/04042011images_sqlserver_sql_server_2008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81" y="4246560"/>
            <a:ext cx="3297035" cy="203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343" y="4447126"/>
            <a:ext cx="43978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!!!Для настройки и администрирования нужна дополнительная квалификация. Чем выше квалификация администратора, тем производительнее система.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069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89" y="148557"/>
            <a:ext cx="11806989" cy="1325563"/>
          </a:xfrm>
        </p:spPr>
        <p:txBody>
          <a:bodyPr>
            <a:normAutofit/>
          </a:bodyPr>
          <a:lstStyle/>
          <a:p>
            <a:r>
              <a:rPr lang="ru-RU" dirty="0"/>
              <a:t>СУБД </a:t>
            </a:r>
            <a:r>
              <a:rPr lang="en-US" dirty="0"/>
              <a:t>Oracle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778" y="1212015"/>
            <a:ext cx="11710737" cy="3889374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ru-RU" sz="2400" dirty="0"/>
              <a:t>Реализует все возможности коммерческих СУБД (Масштабируемость, усовершенствованный процессор запросов, превосходная производительность, увеличенный размер страниц, простота использования, готовность к использованию в Интернете, интрасетях и для электронной коммерции, хранилища данных, интегрированный сервер OLAP, кластеризация);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sz="2400" dirty="0"/>
              <a:t>Имеет свой язык – </a:t>
            </a:r>
            <a:r>
              <a:rPr lang="en-US" sz="2400" dirty="0"/>
              <a:t>PL/SQL</a:t>
            </a:r>
            <a:r>
              <a:rPr lang="ru-RU" sz="2400" dirty="0"/>
              <a:t>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ru-RU" sz="2400" dirty="0"/>
              <a:t>Оптимален для использования для очень больших систем, где показывает наилучшие показатели производительности и надежности. Производительность </a:t>
            </a:r>
            <a:r>
              <a:rPr lang="ru-RU" sz="2400" dirty="0" err="1"/>
              <a:t>Oracle</a:t>
            </a:r>
            <a:r>
              <a:rPr lang="ru-RU" sz="2400" dirty="0"/>
              <a:t> </a:t>
            </a:r>
            <a:r>
              <a:rPr lang="ru-RU" sz="2400" dirty="0" err="1"/>
              <a:t>Database</a:t>
            </a:r>
            <a:r>
              <a:rPr lang="ru-RU" sz="2400" dirty="0"/>
              <a:t> увеличивается при  резком возрастании обрабатываемого объема данных (грузовик в среде промышленных СУБД).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66" y="5273590"/>
            <a:ext cx="3749771" cy="15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6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9" y="1268760"/>
            <a:ext cx="60957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305" y="260648"/>
            <a:ext cx="5802133" cy="31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577" y="3454586"/>
            <a:ext cx="4288201" cy="321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427" y="6301405"/>
            <a:ext cx="371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https://habr.com/ru/articles/658145/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206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20" y="184652"/>
            <a:ext cx="11698705" cy="1325563"/>
          </a:xfrm>
        </p:spPr>
        <p:txBody>
          <a:bodyPr>
            <a:normAutofit/>
          </a:bodyPr>
          <a:lstStyle/>
          <a:p>
            <a:r>
              <a:rPr lang="ru-RU" dirty="0"/>
              <a:t>Сравнение СУБД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841" y="1621088"/>
            <a:ext cx="11373853" cy="4351338"/>
          </a:xfr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MySQL</a:t>
            </a:r>
            <a:r>
              <a:rPr lang="ru-RU" dirty="0"/>
              <a:t> - для бизнес-проектов среднего размера, доступность, оптимальные характеристики надежности и производительности.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MS SQL - для крупных бизнес проектов. В комплект входят довольно приятные GUI утилиты, система примерно в три раза проще для освоения, чем </a:t>
            </a:r>
            <a:r>
              <a:rPr lang="ru-RU" dirty="0" err="1"/>
              <a:t>Oracle</a:t>
            </a:r>
            <a:r>
              <a:rPr lang="ru-RU" dirty="0"/>
              <a:t>. Довольно приятный диалект SQL. 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Oracle</a:t>
            </a:r>
            <a:r>
              <a:rPr lang="ru-RU" dirty="0"/>
              <a:t> - для очень больших баз данных, для параллельной и кластерной работы. GUI утилиты (например TOAD) надо покупать отдельно за большие деньги. Для промышленной эксплуатации аппаратная часть под СУБД нужна очень производительная и дорогая.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31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293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GUI для СУБД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75" y="1536867"/>
            <a:ext cx="11422814" cy="1940259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GUI для СУБД представляет собой приложение для организации графического доступа к базе данных, ее объектам и данным.</a:t>
            </a:r>
          </a:p>
          <a:p>
            <a:pPr marL="0" indent="0" algn="just">
              <a:buNone/>
            </a:pPr>
            <a:r>
              <a:rPr lang="ru-RU" dirty="0"/>
              <a:t>Зачастую на выбор СУБД для реализации проекта влияет и наличие удобных GUI средств для работы с ней.</a:t>
            </a:r>
          </a:p>
          <a:p>
            <a:endParaRPr lang="ru-RU" dirty="0"/>
          </a:p>
        </p:txBody>
      </p:sp>
      <p:sp>
        <p:nvSpPr>
          <p:cNvPr id="5" name="AutoShape 4" descr="ÐÐ°ÑÑÐ¸Ð½ÐºÐ¸ Ð¿Ð¾ Ð·Ð°Ð¿ÑÐ¾ÑÑ phpmyad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0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/>
              <a:t>Виды серверов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16832"/>
            <a:ext cx="3099080" cy="126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717032"/>
            <a:ext cx="3179385" cy="8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941168"/>
            <a:ext cx="3759566" cy="129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927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локальных серверов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060848"/>
            <a:ext cx="3238844" cy="7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3140968"/>
            <a:ext cx="2864018" cy="84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293096"/>
            <a:ext cx="4359752" cy="91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61" y="5517232"/>
            <a:ext cx="3055018" cy="11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060848"/>
            <a:ext cx="1690688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5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6" y="161423"/>
            <a:ext cx="4751136" cy="21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98" y="0"/>
            <a:ext cx="4944243" cy="229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27" y="2625141"/>
            <a:ext cx="6000416" cy="369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3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45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579" y="355880"/>
            <a:ext cx="8546264" cy="578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897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46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252662"/>
            <a:ext cx="11735919" cy="613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43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6" y="95552"/>
            <a:ext cx="9844255" cy="246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91" y="2610808"/>
            <a:ext cx="9014076" cy="401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559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48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53" y="770272"/>
            <a:ext cx="9651749" cy="220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295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49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3847053"/>
            <a:ext cx="8280150" cy="288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4" y="120316"/>
            <a:ext cx="4350429" cy="42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7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32888"/>
            <a:ext cx="8280920" cy="633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04112" y="6309320"/>
            <a:ext cx="3713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https://habr.com/ru/articles/658145/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5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03250"/>
            <a:ext cx="97155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32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4" y="188640"/>
            <a:ext cx="10515600" cy="1325563"/>
          </a:xfrm>
        </p:spPr>
        <p:txBody>
          <a:bodyPr/>
          <a:lstStyle/>
          <a:p>
            <a:r>
              <a:rPr lang="en-US" dirty="0" err="1"/>
              <a:t>Monolite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+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Простая разработка и развертывание приложения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Меньше проблем с сетью и работой между серверами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Лучше производительность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Легко сделать прототип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-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Масштабируемость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44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Service-oriented architecture (</a:t>
            </a:r>
            <a:r>
              <a:rPr lang="en-US" dirty="0" err="1"/>
              <a:t>Microservice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2BD5A4B9-DD9E-440C-8EB7-3D994BD3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721245-2B6C-4B96-91F1-53DEB4E9F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825625"/>
            <a:ext cx="5857875" cy="3933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3E0990-C799-4AFA-9C2F-011A2CF1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79" y="1870075"/>
            <a:ext cx="6264696" cy="37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/>
              <a:t>Уровни моделирования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3" y="1571625"/>
            <a:ext cx="11557000" cy="4609042"/>
          </a:xfrm>
          <a:prstGeom prst="roundRect">
            <a:avLst/>
          </a:prstGeom>
          <a:ln w="1905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Концептуальный - концептуальная модель. Цель модели - установить семантику (дать определение) моделируемых явлений реальности и их информационные взаимосвязи.</a:t>
            </a:r>
          </a:p>
          <a:p>
            <a:pPr algn="just"/>
            <a:r>
              <a:rPr lang="ru-RU" dirty="0"/>
              <a:t>Логический - логическая модель. Цель модели  - логически выверенный, оптимизированный и нормализованный набор атрибутов, характеризующих данные, а также связанные с данными методы их обработки.  Логический уровень являет собой также спецификацию на реализацию данных в определенной  выбранной технологии.</a:t>
            </a:r>
          </a:p>
          <a:p>
            <a:pPr algn="just"/>
            <a:r>
              <a:rPr lang="ru-RU" dirty="0"/>
              <a:t>Физический - физическая модель. Программное воплощение структур данных.</a:t>
            </a:r>
          </a:p>
          <a:p>
            <a:pPr algn="just"/>
            <a:r>
              <a:rPr lang="ru-RU" dirty="0"/>
              <a:t>Собственно данные - модель реальности, выраженная в </a:t>
            </a:r>
            <a:r>
              <a:rPr lang="ru-RU" dirty="0" err="1"/>
              <a:t>символьно</a:t>
            </a:r>
            <a:r>
              <a:rPr lang="ru-RU" dirty="0"/>
              <a:t>-числовом виде.</a:t>
            </a: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3998" y="6360067"/>
            <a:ext cx="451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https://frameworx.ru/SID/datamodelling.html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0BF11-F51C-4492-9CBB-CBD201A511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55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13902</TotalTime>
  <Words>2608</Words>
  <Application>Microsoft Office PowerPoint</Application>
  <PresentationFormat>Произвольный</PresentationFormat>
  <Paragraphs>443</Paragraphs>
  <Slides>49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Тема Office</vt:lpstr>
      <vt:lpstr>Диаграмма</vt:lpstr>
      <vt:lpstr>Архитектура программных систем медицинского назначения</vt:lpstr>
      <vt:lpstr>Цели</vt:lpstr>
      <vt:lpstr>Архитектура системы </vt:lpstr>
      <vt:lpstr>Презентация PowerPoint</vt:lpstr>
      <vt:lpstr>Презентация PowerPoint</vt:lpstr>
      <vt:lpstr>Презентация PowerPoint</vt:lpstr>
      <vt:lpstr>Monolite</vt:lpstr>
      <vt:lpstr>Service-oriented architecture (Microservice)</vt:lpstr>
      <vt:lpstr>Уровни моделирования</vt:lpstr>
      <vt:lpstr>Модели баз данных (классические)</vt:lpstr>
      <vt:lpstr>NoSQL базы данных</vt:lpstr>
      <vt:lpstr>NewSQL базы данных</vt:lpstr>
      <vt:lpstr>Реляционная модель</vt:lpstr>
      <vt:lpstr>Реляционная модель. Реляционная алгебра</vt:lpstr>
      <vt:lpstr>Пример 1</vt:lpstr>
      <vt:lpstr>ER-модель</vt:lpstr>
      <vt:lpstr>Презентация PowerPoint</vt:lpstr>
      <vt:lpstr>Нормализация</vt:lpstr>
      <vt:lpstr>Пример 2</vt:lpstr>
      <vt:lpstr>Пример 3</vt:lpstr>
      <vt:lpstr>Пример 4</vt:lpstr>
      <vt:lpstr>Пример 5</vt:lpstr>
      <vt:lpstr>Пример 6</vt:lpstr>
      <vt:lpstr>Пример 7</vt:lpstr>
      <vt:lpstr>Классификация баз данных по технологии обработки</vt:lpstr>
      <vt:lpstr>Проектирование базы данных</vt:lpstr>
      <vt:lpstr>Проектирование баз данных</vt:lpstr>
      <vt:lpstr>Создание логической модели базы данных</vt:lpstr>
      <vt:lpstr>Создание физической модели реляционной базы данных</vt:lpstr>
      <vt:lpstr>Создание физической модели реляционной базы данных: учет влияния транзакций</vt:lpstr>
      <vt:lpstr>Создание серверного кода и подготовка скрипта</vt:lpstr>
      <vt:lpstr>Архитектура СУБД</vt:lpstr>
      <vt:lpstr>Архитектура сервера MySQL</vt:lpstr>
      <vt:lpstr>Физический уровень MySQL</vt:lpstr>
      <vt:lpstr>Критерии выбора сервера баз данных</vt:lpstr>
      <vt:lpstr>СУБД MySQL</vt:lpstr>
      <vt:lpstr>СУБД MySQL</vt:lpstr>
      <vt:lpstr>Microsoft SQL Server</vt:lpstr>
      <vt:lpstr>СУБД Oracle</vt:lpstr>
      <vt:lpstr>Сравнение СУБД</vt:lpstr>
      <vt:lpstr>GUI для СУБД</vt:lpstr>
      <vt:lpstr>Виды серверов</vt:lpstr>
      <vt:lpstr>Виды локальных серверов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Админ КК2</cp:lastModifiedBy>
  <cp:revision>415</cp:revision>
  <dcterms:created xsi:type="dcterms:W3CDTF">2012-07-30T23:42:41Z</dcterms:created>
  <dcterms:modified xsi:type="dcterms:W3CDTF">2023-09-21T02:49:02Z</dcterms:modified>
</cp:coreProperties>
</file>