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8A5A0A-D55C-8549-8D72-581C97CCEC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C35457-9BE8-B649-AB4F-90A58FF916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476EAA-5C28-164E-9962-5F93F484D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4F092-691C-E443-870F-90AC059F4FA9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241A1B-2BC6-2A4C-B78C-D23003428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376282-6ED3-184F-8758-76178BA22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CB852-3141-D04E-9521-C06629151D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845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F41F15-F869-FA46-9045-DBB537783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C76D441-32A2-2245-92CD-361FCDFE7F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1E2960-E093-6D47-B129-4186E8617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4F092-691C-E443-870F-90AC059F4FA9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4E1B02-DF6A-A542-98FD-3BD574126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79B3FF-1903-1E47-BC4A-67079C055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CB852-3141-D04E-9521-C06629151D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265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A505D59-51BB-6D46-B39E-048F69A8D2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528FC27-2902-1945-BFBB-3F21F8893C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59C70F-308D-CC41-874F-F3B0E9CD6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4F092-691C-E443-870F-90AC059F4FA9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238D60-D594-2643-AD20-AF41EECCC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0D1355-FE65-A54C-8A65-AF6B3EDEC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CB852-3141-D04E-9521-C06629151D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47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977556-7781-5F40-926B-962A4FCAD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4F86DF-2E6C-1E4C-B81B-3E3CC820B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568D9E-FDBC-A04A-A437-6FEC3B70C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4F092-691C-E443-870F-90AC059F4FA9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EE43C7-1971-7146-ACA0-6B6EB4C7D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D47BC4-B23C-2944-B86D-538C735F3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CB852-3141-D04E-9521-C06629151D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265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9B9D72-000E-6549-B4BB-075848893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0B17A5-899D-5D4A-92DE-D785A9E6C8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1EC71A-6577-7F43-AF6D-E295BE6DD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4F092-691C-E443-870F-90AC059F4FA9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78DF65-7EA2-2F43-B5D7-9A90BF2F3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595811-66B4-D547-8E68-5D1BDE99C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CB852-3141-D04E-9521-C06629151D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9027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D28D66-18A0-384B-99A1-EB89CE1FC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7396AF-4393-AC4C-8D3E-78BAE62CC1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5C09FC1-6B0C-5A4C-AD4C-DD802BA3A1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44ECFB-CAC6-EB49-9D29-41D757350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4F092-691C-E443-870F-90AC059F4FA9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E4DE75D-91F3-0A4E-B7A4-C95EC8E9E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28BF8E1-0A1B-284A-B883-189504C0F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CB852-3141-D04E-9521-C06629151D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0764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89F363-6C94-114F-A7E0-D23CAC388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FC1E0FF-0036-2A4D-9BF3-38E0F9B9B5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602753-0DD6-D647-8508-A46D2A44A5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066FD69-3FA6-934E-8806-77E2776FEB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275A12-8BAF-9344-8869-869F3B9B50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FF36BF1-E361-C949-A4C5-39963A378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4F092-691C-E443-870F-90AC059F4FA9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C623692-D3E8-934B-839E-D2AB8B641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45ED9D9-F61A-2448-AA4E-79E4CAF0C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CB852-3141-D04E-9521-C06629151D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6675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188433-E454-BB4A-B732-F17816B36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94891D-4996-2246-AD01-90E1EDB97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4F092-691C-E443-870F-90AC059F4FA9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6777B16-38E8-AB49-96F2-B52DF5D1E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8C0330E-B29E-244E-99A6-7614217D8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CB852-3141-D04E-9521-C06629151D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550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6DBB1E2-D1DC-4E4C-9DEB-2403E52BC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4F092-691C-E443-870F-90AC059F4FA9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03EDF49-69AB-4F43-9C44-309B5043A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B4729D6-FA88-D84F-BC61-35AEADD25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CB852-3141-D04E-9521-C06629151D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1904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788E38-A6C3-1542-802C-3EEA30E3F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50BE3C-09C9-144D-9A0D-6545374238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2866844-A192-F342-BCF8-EB8D858A0E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CCED547-8CC1-1645-AEC7-79E3B5925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4F092-691C-E443-870F-90AC059F4FA9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CB266D-54CA-AA46-B1A7-DE8B44E86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653484B-8C8F-E941-BB50-CB039DE11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CB852-3141-D04E-9521-C06629151D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73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448A9-4E01-A14D-8432-F6CB17E80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D0F2017-DE07-7A4A-9BD6-913A694815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BE0CFFD-45DA-AA46-9E56-92550F079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8D26899-7D6A-AE4E-A55B-5CA7EBE9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4F092-691C-E443-870F-90AC059F4FA9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38A55B8-5B66-F040-AA77-D32165A0B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F724BE-1DCD-7A4D-9862-5D34EFB90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CB852-3141-D04E-9521-C06629151D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025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4EF8E7-9809-CD48-94E4-49E155B3B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B43F555-68D3-EE4A-8F2C-69DBD17F0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3BBDAC-777B-EE42-8CDA-9C4BAA1BD7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C4F092-691C-E443-870F-90AC059F4FA9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82DA9E-C7DD-FA43-81E8-0117260B4A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591764-F64C-514E-BF56-36C4AF4CA5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0CB852-3141-D04E-9521-C06629151D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8606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216280-2EB7-8C4D-9D0B-CFE797A9C4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7700" dirty="0"/>
              <a:t>НЭП</a:t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DA07105-39AB-B945-89F4-152652D2C0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6738" y="4079875"/>
            <a:ext cx="9144000" cy="1655762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118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1A4720-145E-FC4D-A26E-DE206FC62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1922 год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9DC6D8-9B1D-D246-B569-FEBAB1DDF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86324" cy="4351338"/>
          </a:xfrm>
        </p:spPr>
        <p:txBody>
          <a:bodyPr/>
          <a:lstStyle/>
          <a:p>
            <a:r>
              <a:rPr lang="ru-RU" dirty="0">
                <a:solidFill>
                  <a:srgbClr val="383838"/>
                </a:solidFill>
                <a:effectLst/>
              </a:rPr>
              <a:t>Была проведена денежная реформа. Новые деньги обеспечивались золотом. Поэтому их называли «золотыми червонцами». Кроме бумажных денег, правительство стало чеканить серебряные и медные монеты. </a:t>
            </a:r>
            <a:br>
              <a:rPr lang="ru-RU" dirty="0">
                <a:effectLst/>
              </a:rPr>
            </a:br>
            <a:endParaRPr lang="ru-RU" dirty="0">
              <a:effectLst/>
            </a:endParaRP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B66A0E57-939E-DB40-AB1B-1A482AA0B0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524" y="1825360"/>
            <a:ext cx="5052325" cy="320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8979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2A6F12-9292-BE43-8F2E-BEDB03F9D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035E1F-395F-054C-B24B-3E8F924713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НЭП в Сибири состоял из следующих элементов: разрешалась сдача мелких предприятий, помещений, земли, техники в аренду и применение наемного труда в сельскохозяйственном производстве, разрешалась частная торговля,  натуральная зарплата заменялась денежной , 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довались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ru-RU" b="0" i="0" u="none" strike="noStrike" dirty="0" err="1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кредиты,отменялась</a:t>
            </a:r>
            <a:r>
              <a:rPr lang="ru-RU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 трудовая повинность, продразверстка заменялась продналогом и правом крестьян распоряжаться излишками продукции (после уплаты налога) по своему усмотрению, денежная реформа, борьба с кулаками Суть НЭПа Разрешение свободной торговли, частной собственности, хозяйственной инициативы в сельском хозяйстве и мелкой промышленности, в возврате к товарно-денежным отношениям</a:t>
            </a:r>
          </a:p>
          <a:p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62831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A9DB6C-C7DA-5F4C-8246-D4FE67674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23D2BB-CD4C-D143-A4FF-5ECB767DE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0" i="0" u="none" strike="noStrike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Однако Сибревкомв 1921–1922 годах отменил продразверстку полностью лишь в наименее хлебных районах — Иркутской губернии и Якутской области, для остальных губерний Сибири она еще частично сохранялась, ввиду того что положение в европейской части страны </a:t>
            </a:r>
            <a:r>
              <a:rPr lang="ru-RU"/>
              <a:t>из-за</a:t>
            </a:r>
            <a:r>
              <a:rPr lang="ru-RU" b="0" i="0" u="none" strike="noStrike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 голода оставалось катастрофическим. В Енисейской губернии продналог в 1921–1922 годах составлял 70 процентов продразверстки, поэтому не принес особого облегчения крестьянину. Во вторую продналоговую кампанию 1922–1923 годов для Сибири продналог был понижен на 10 процентов.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295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10EFDD-E018-9748-9BC4-E9BFAAA4E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54B4D8-E323-4345-8DB3-BBD2255C5A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07276" cy="4351338"/>
          </a:xfrm>
        </p:spPr>
        <p:txBody>
          <a:bodyPr>
            <a:normAutofit fontScale="92500" lnSpcReduction="10000"/>
          </a:bodyPr>
          <a:lstStyle/>
          <a:p>
            <a:r>
              <a:rPr lang="ru-RU" b="0" i="0" u="none" strike="noStrike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Посевные площади в Енисейской губернии увеличились на 45 процентов и в 1925 году достигли уровня 1913 года, составив 775 тысяч десятин. Значительно возросла урожайность — валовой сбор зерна достиг около 60 миллионов пудов, губерния дала почти 30 миллионов пудов товарного хлеба.</a:t>
            </a:r>
          </a:p>
          <a:p>
            <a:br>
              <a:rPr lang="ru-RU"/>
            </a:br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A1279989-BAF5-7144-8762-D7E05714CE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940" y="1825625"/>
            <a:ext cx="4909439" cy="360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5131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2698AD-9DB1-AD44-8CE9-58EC6A931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DEFB5B-8A59-EC49-B63F-CEB4E9254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481562" cy="4351338"/>
          </a:xfrm>
        </p:spPr>
        <p:txBody>
          <a:bodyPr/>
          <a:lstStyle/>
          <a:p>
            <a:r>
              <a:rPr lang="ru-RU" b="0" i="0" u="none" strike="noStrike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1925 году различными видами кооперации было охвачено от 30 до 46 процентов крестьянских хозяйств. Кооперация помогла улучшить экономическую ситуацию. Так, к 1927 году размер посевных площадей превысил уровень 1913 года на 22,2 процента.</a:t>
            </a:r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393DCA5-D289-5344-B6D0-16E9271CBF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037" y="1825625"/>
            <a:ext cx="4806762" cy="339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7905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B1E870-51E0-0A4B-82C3-9F30C3C23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3BB80B-A61D-6A4C-939B-09493A9986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0" i="0">
                <a:effectLst/>
                <a:latin typeface=".SFUI-Regular"/>
              </a:rPr>
              <a:t>В 1928 г. структура экономики региона достигла довоенных: 77,5 % валовой продукции приходилось на долю сельского хозяйства и лишь 22,5 % — на долю промышленности 60 % всех промышленных товаров, поступавших на местный рынок, ввозилось из Сибири Примерно 60 % всех промышленных товаров, поступавших на местный рынок, ввозилось из-за пределов Сибири.</a:t>
            </a:r>
            <a:endParaRPr lang="ru-RU">
              <a:effectLst/>
              <a:latin typeface=".AppleSystemUIFont"/>
            </a:endParaRPr>
          </a:p>
        </p:txBody>
      </p:sp>
    </p:spTree>
    <p:extLst>
      <p:ext uri="{BB962C8B-B14F-4D97-AF65-F5344CB8AC3E}">
        <p14:creationId xmlns:p14="http://schemas.microsoft.com/office/powerpoint/2010/main" val="31136910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7B7323-88ED-204A-AA6D-FA289510C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i="0">
                <a:effectLst/>
                <a:latin typeface=".SFUI-Regular"/>
              </a:rPr>
              <a:t>Социально-экономические итоги НЭПа в Сибири</a:t>
            </a:r>
            <a:endParaRPr lang="ru-RU">
              <a:effectLst/>
              <a:latin typeface=".AppleSystemUIFon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C745AD-2B01-464C-99A3-C7A9BED263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b="0" i="0" dirty="0">
                <a:effectLst/>
                <a:latin typeface=".SFUI-Regular"/>
              </a:rPr>
              <a:t>Положительные </a:t>
            </a:r>
          </a:p>
          <a:p>
            <a:r>
              <a:rPr lang="ru-RU" b="0" i="0" dirty="0">
                <a:effectLst/>
                <a:latin typeface=".SFUI-Regular"/>
              </a:rPr>
              <a:t> Восстановление народного хозяйства Сибири до военного времени за счёт внутренних резервов </a:t>
            </a:r>
          </a:p>
          <a:p>
            <a:r>
              <a:rPr lang="ru-RU" b="0" i="0" dirty="0">
                <a:effectLst/>
                <a:latin typeface=".SFUI-Regular"/>
              </a:rPr>
              <a:t>Возрождение сельского хозяйства, позволившее накормить население страны </a:t>
            </a:r>
          </a:p>
          <a:p>
            <a:r>
              <a:rPr lang="ru-RU" dirty="0">
                <a:latin typeface=".SFUI-Regular"/>
              </a:rPr>
              <a:t>Отрицательные</a:t>
            </a:r>
          </a:p>
          <a:p>
            <a:r>
              <a:rPr lang="ru-RU" b="0" i="0" dirty="0">
                <a:effectLst/>
                <a:latin typeface=".SFUI-Regular"/>
              </a:rPr>
              <a:t>Неравномерное развитие отраслей народного хозяйства</a:t>
            </a:r>
          </a:p>
          <a:p>
            <a:r>
              <a:rPr lang="ru-RU" b="0" i="0" dirty="0">
                <a:effectLst/>
                <a:latin typeface=".SFUI-Regular"/>
              </a:rPr>
              <a:t> Наличные сырьевые ресурсы на месте практически не перерабатывались, вывозились за пределы края</a:t>
            </a:r>
          </a:p>
          <a:p>
            <a:r>
              <a:rPr lang="ru-RU" b="0" i="0" dirty="0">
                <a:effectLst/>
                <a:latin typeface=".SFUI-Regular"/>
              </a:rPr>
              <a:t> В деревне шла социальная и имущественная дифференциация крестьянства</a:t>
            </a:r>
          </a:p>
          <a:p>
            <a:r>
              <a:rPr lang="ru-RU" b="0" i="0" dirty="0">
                <a:effectLst/>
                <a:latin typeface=".SFUI-Regular"/>
              </a:rPr>
              <a:t> В городе увеличивалась численность безработных </a:t>
            </a:r>
          </a:p>
          <a:p>
            <a:r>
              <a:rPr lang="ru-RU" b="0" i="0" dirty="0">
                <a:effectLst/>
                <a:latin typeface=".SFUI-Regular"/>
              </a:rPr>
              <a:t>Население Сибири испытывало хронический дефицит в самом необходимом Сибирь оставалась аграрно-сырьевым придатком центральной России</a:t>
            </a:r>
            <a:endParaRPr lang="ru-RU" dirty="0">
              <a:effectLst/>
              <a:latin typeface=".AppleSystemUIFont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7505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9CB394-EF57-7544-B678-4FBDDD397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D6D933-0611-224C-B715-BC55A36D99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145" y="1185863"/>
            <a:ext cx="6428232" cy="5319984"/>
          </a:xfrm>
        </p:spPr>
        <p:txBody>
          <a:bodyPr>
            <a:normAutofit/>
          </a:bodyPr>
          <a:lstStyle/>
          <a:p>
            <a:r>
              <a:rPr lang="ru-RU" sz="4100" b="0" i="0" u="none" strike="noStrike" dirty="0">
                <a:solidFill>
                  <a:srgbClr val="383838"/>
                </a:solidFill>
                <a:effectLst/>
                <a:latin typeface="Open Sans" panose="020F0502020204030204" pitchFamily="34" charset="0"/>
              </a:rPr>
              <a:t>1921-1928 г.г.-новая экономическая политика (нэп)</a:t>
            </a:r>
            <a:endParaRPr lang="ru-RU" sz="4100" dirty="0"/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12F58625-51A3-C040-BB82-8C09E44823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684" y="1027906"/>
            <a:ext cx="4485116" cy="49731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0DBFEB-4D45-D645-8F5F-D42734A3FBC0}"/>
              </a:ext>
            </a:extLst>
          </p:cNvPr>
          <p:cNvSpPr txBox="1"/>
          <p:nvPr/>
        </p:nvSpPr>
        <p:spPr>
          <a:xfrm>
            <a:off x="147975" y="3244334"/>
            <a:ext cx="610809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700" b="1" i="0" u="none" strike="noStrike" dirty="0">
                <a:solidFill>
                  <a:srgbClr val="383838"/>
                </a:solidFill>
                <a:effectLst/>
                <a:latin typeface="Open Sans" panose="020B0606030504020204" pitchFamily="34" charset="0"/>
              </a:rPr>
              <a:t>8-16 марта 1921 г. – Х съезд ВКП (б)</a:t>
            </a:r>
            <a:endParaRPr lang="ru-RU" sz="2700" b="1" dirty="0"/>
          </a:p>
        </p:txBody>
      </p:sp>
    </p:spTree>
    <p:extLst>
      <p:ext uri="{BB962C8B-B14F-4D97-AF65-F5344CB8AC3E}">
        <p14:creationId xmlns:p14="http://schemas.microsoft.com/office/powerpoint/2010/main" val="143318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D8BDE2-3229-AF4F-81D7-1939BBB82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Причины введения НЭПа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77C329-2ACA-9C49-8385-8E2C656BA7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1) политика «военного коммунизма» исчерпала себя, так как была рассчитана на военное время</a:t>
            </a:r>
          </a:p>
          <a:p>
            <a:r>
              <a:rPr lang="ru-RU" dirty="0"/>
              <a:t>2)победа в Гражданской войне требовала смены экономической политики</a:t>
            </a:r>
          </a:p>
          <a:p>
            <a:r>
              <a:rPr lang="ru-RU" dirty="0"/>
              <a:t>3) после Первой Мировой и Гражданской войн было необходимо восстановление разрушенной экономики </a:t>
            </a:r>
          </a:p>
          <a:p>
            <a:r>
              <a:rPr lang="ru-RU" dirty="0"/>
              <a:t>4)массовые выступления народа против «военного коммунизма»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1331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01271B-C496-6749-B366-9871F1611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Цели нэпа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2AB93D-4E92-9346-8836-54A3E7715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5257800" cy="4351338"/>
          </a:xfrm>
        </p:spPr>
        <p:txBody>
          <a:bodyPr/>
          <a:lstStyle/>
          <a:p>
            <a:r>
              <a:rPr lang="ru-RU" dirty="0"/>
              <a:t>1)восстановление хозяйства и поиск новых путей построения социализма</a:t>
            </a:r>
          </a:p>
          <a:p>
            <a:r>
              <a:rPr lang="ru-RU" dirty="0"/>
              <a:t>2)создание внутриполитической стабильности, привлечение крестьян на сторону Советской власти</a:t>
            </a:r>
          </a:p>
          <a:p>
            <a:r>
              <a:rPr lang="ru-RU" dirty="0"/>
              <a:t>3)преодоление кризиса власти</a:t>
            </a:r>
          </a:p>
          <a:p>
            <a:endParaRPr lang="ru-RU" dirty="0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734C6D90-5E96-C243-9A94-9098CBA7BA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863" y="1903157"/>
            <a:ext cx="4939937" cy="305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833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46DCCF-6B26-5144-89E7-2657D4C41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Мероприятия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C3162A-1185-0B47-AC26-548333FBE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53331"/>
            <a:ext cx="5572276" cy="4351338"/>
          </a:xfrm>
        </p:spPr>
        <p:txBody>
          <a:bodyPr>
            <a:normAutofit fontScale="92500" lnSpcReduction="10000"/>
          </a:bodyPr>
          <a:lstStyle/>
          <a:p>
            <a:r>
              <a:rPr lang="ru-RU" b="0" i="0" u="none" strike="noStrike">
                <a:solidFill>
                  <a:srgbClr val="383838"/>
                </a:solidFill>
                <a:effectLst/>
                <a:latin typeface="Open Sans" panose="020B0606030504020204" pitchFamily="34" charset="0"/>
              </a:rPr>
              <a:t>Вместо продразвёрстки вводился продовольственный налог. Размер налога сообщался крестьянам заранее перед посевной. Этот налог был в 2 раза меньше, чем продразвёрстка. Зажиточные крестьяне снова получили право нанимать на работу своих односельчан. Таких наёмных работников на селе называли батраками.</a:t>
            </a:r>
            <a:endParaRPr lang="ru-RU"/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A8FFE419-169B-F541-A026-43D1FFD969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431" y="1322141"/>
            <a:ext cx="6221569" cy="465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127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53BEB-C2FE-5546-A6CA-F6E9DFABD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5F34B0-8614-D940-A0E4-F4F361CDA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83943" cy="4351338"/>
          </a:xfrm>
        </p:spPr>
        <p:txBody>
          <a:bodyPr/>
          <a:lstStyle/>
          <a:p>
            <a:r>
              <a:rPr lang="ru-RU" b="0" i="0" u="none" strike="noStrike" dirty="0">
                <a:solidFill>
                  <a:srgbClr val="383838"/>
                </a:solidFill>
                <a:effectLst/>
                <a:latin typeface="Open Sans" panose="020B0606030504020204" pitchFamily="34" charset="0"/>
              </a:rPr>
              <a:t>Была разрешена свободная торговля. Теперь крестьяне могли продавать хлеб, оставшийся от уплаты налога. В городах стали открываться магазины и торговые лавки.</a:t>
            </a:r>
            <a:endParaRPr lang="ru-RU" dirty="0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2A273A5D-F3BB-DD40-8D73-832A603C75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148" y="1686237"/>
            <a:ext cx="4395652" cy="348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940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19AE1D-CA22-FE44-B004-C53966D2F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673705-98C1-4342-BEBC-7F86E654C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383064"/>
            <a:ext cx="6418943" cy="4351338"/>
          </a:xfrm>
        </p:spPr>
        <p:txBody>
          <a:bodyPr/>
          <a:lstStyle/>
          <a:p>
            <a:r>
              <a:rPr lang="ru-RU" b="0" i="0" u="none" strike="noStrike">
                <a:solidFill>
                  <a:srgbClr val="383838"/>
                </a:solidFill>
                <a:effectLst/>
                <a:latin typeface="Open Sans" panose="020B0606030504020204" pitchFamily="34" charset="0"/>
              </a:rPr>
              <a:t>Владельцы мелких предприятий возвращались и налаживали работу на своих заводах и фабриках. Новых владельцев предприятий, магазинов и ресторанов называли нэпманами.</a:t>
            </a:r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A56BF597-953F-9E4E-9537-7C8E8EDF7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409" y="1773422"/>
            <a:ext cx="5603544" cy="331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9433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B4FC96-CF84-9C48-A70E-6C0E04FC2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96DE00-1967-0B4C-97BD-79B88EABE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ru-RU" b="0" i="0" u="none" strike="noStrike">
                <a:solidFill>
                  <a:srgbClr val="383838"/>
                </a:solidFill>
                <a:effectLst/>
                <a:latin typeface="Open Sans" panose="020B0606030504020204" pitchFamily="34" charset="0"/>
              </a:rPr>
              <a:t>Мелкие и средние промышленные предприятия снова передавались в частную собственность их владельцам.</a:t>
            </a:r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1A73A9B2-5730-CF4C-B4EB-019C1A8ADC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587" y="1027906"/>
            <a:ext cx="4516604" cy="453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278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A60CCD-47F2-A24F-B9B8-952A99795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3386C6-BEDA-D345-B848-2914CEDB4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235371" cy="4351338"/>
          </a:xfrm>
        </p:spPr>
        <p:txBody>
          <a:bodyPr/>
          <a:lstStyle/>
          <a:p>
            <a:r>
              <a:rPr lang="ru-RU" b="0" i="0" u="none" strike="noStrike" dirty="0">
                <a:solidFill>
                  <a:srgbClr val="383838"/>
                </a:solidFill>
                <a:effectLst/>
                <a:latin typeface="Open Sans" panose="020B0606030504020204" pitchFamily="34" charset="0"/>
              </a:rPr>
              <a:t>Трудовые армии и обязательная трудовая повинность были отменены. Теперь каждый мог работать там, где он хотел. Система оплаты труда тоже изменилась. Рабочие получали не одинаковую заработную плату, а сколько заработали своим трудом.</a:t>
            </a:r>
          </a:p>
        </p:txBody>
      </p:sp>
    </p:spTree>
    <p:extLst>
      <p:ext uri="{BB962C8B-B14F-4D97-AF65-F5344CB8AC3E}">
        <p14:creationId xmlns:p14="http://schemas.microsoft.com/office/powerpoint/2010/main" val="381791788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Широкоэкранный</PresentationFormat>
  <Slides>16</Slides>
  <Notes>0</Notes>
  <HiddenSlides>0</HiddenSlide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НЭП </vt:lpstr>
      <vt:lpstr>Презентация PowerPoint</vt:lpstr>
      <vt:lpstr>Причины введения НЭПа</vt:lpstr>
      <vt:lpstr>Цели нэпа</vt:lpstr>
      <vt:lpstr>Мероприятия </vt:lpstr>
      <vt:lpstr>Презентация PowerPoint</vt:lpstr>
      <vt:lpstr>Презентация PowerPoint</vt:lpstr>
      <vt:lpstr>Презентация PowerPoint</vt:lpstr>
      <vt:lpstr>Презентация PowerPoint</vt:lpstr>
      <vt:lpstr>1922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Социально-экономические итоги НЭПа в Сибири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НЭП </dc:title>
  <dc:creator>Alina Semenova</dc:creator>
  <cp:lastModifiedBy>Alina Semenova</cp:lastModifiedBy>
  <cp:revision>1</cp:revision>
  <dcterms:created xsi:type="dcterms:W3CDTF">2021-11-24T01:48:38Z</dcterms:created>
  <dcterms:modified xsi:type="dcterms:W3CDTF">2021-11-24T03:16:32Z</dcterms:modified>
</cp:coreProperties>
</file>