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8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9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01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9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8249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27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2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8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1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9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2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6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9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B0F00-0020-45E6-BE94-90D6DCCFD2A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2E3515-38C8-4FFA-A698-66B9DDDAF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AC14C-D913-4FDA-8B36-E1AFBB31B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966"/>
          </a:xfrm>
        </p:spPr>
        <p:txBody>
          <a:bodyPr/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1C1A9A-6390-4A70-8879-70A5D3A01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131" y="2763417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Планирование семьи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FAE66-9249-4BA7-8D0B-381D08526439}"/>
              </a:ext>
            </a:extLst>
          </p:cNvPr>
          <p:cNvSpPr txBox="1"/>
          <p:nvPr/>
        </p:nvSpPr>
        <p:spPr>
          <a:xfrm>
            <a:off x="8471006" y="4994031"/>
            <a:ext cx="36561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209-2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Резвова А.Д.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Битковская В.Г.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418516-C3A6-4147-BC71-47F8C8C7A7A2}"/>
              </a:ext>
            </a:extLst>
          </p:cNvPr>
          <p:cNvSpPr txBox="1"/>
          <p:nvPr/>
        </p:nvSpPr>
        <p:spPr>
          <a:xfrm>
            <a:off x="5063504" y="6488668"/>
            <a:ext cx="2100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2020</a:t>
            </a:r>
          </a:p>
        </p:txBody>
      </p:sp>
    </p:spTree>
    <p:extLst>
      <p:ext uri="{BB962C8B-B14F-4D97-AF65-F5344CB8AC3E}">
        <p14:creationId xmlns:p14="http://schemas.microsoft.com/office/powerpoint/2010/main" val="404709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99215-0BE1-49ED-8578-9740B67F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96129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F510F0-807B-4F60-BDB5-992D34990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558" y="2282092"/>
            <a:ext cx="3958883" cy="39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6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AEFEC-C517-44A4-8493-FCBB196A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89564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семьи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BDDDFA-9CD0-4BDB-8187-EF6CECBC7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32" y="895643"/>
            <a:ext cx="11041053" cy="577244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семьи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возможность супружеских пар и индивидуумов свободно и с чувством ответственности решать вопросы о количестве и времени рождения детей и иметь информацию и средства позволяющие сделать этот выбор сознательно с использованием всего диапазона безопасных и эффективных методов.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Планирование семьи включает принцип                                            добровольного регулирования рождаемости.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81E9D6-00B7-4EB5-B0E9-BCBEDE7C2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674" y="3081952"/>
            <a:ext cx="4091223" cy="35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9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27A05-69AB-4E9C-A425-10F4690A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планирования семьи определяется: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D3D43-E933-4202-B8F0-38462CA9F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97" y="1488613"/>
            <a:ext cx="10759700" cy="491218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числом абортов, остающихся основным способом регулирования рождаемости и являющихся главным фактором снижения репродуктивного потенциала страны;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значительным ростом ЗППП, особенно среди подростков и молодежи;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постепенным ухудшением состояния здоровья беременных женщин и рожениц, что в значительной мере определяет высокий уровень материнской и перинатальной смертности;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E481FC-CB6E-4F43-AC6F-453788F4E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28" y="852295"/>
            <a:ext cx="11505289" cy="388077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недостаточной обеспеченностью современными методами контрацепции;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низким уровнем репродуктивной культуры граждан, связанным с недостаточной информированностью в этой сфере, в том числе и молодежи.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7BFB9D-AB48-4194-84E8-1B7A29632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372" y="3274256"/>
            <a:ext cx="48768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74BEC-8946-4109-B5BE-EAF9FC9A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8813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планирования семьи: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0F661-C936-4771-8C25-9DE74AD2E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4" y="1489613"/>
            <a:ext cx="10803988" cy="459239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частоту незапланированных беременностей и искусственных абортов;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материнскую и перинатальную смертность;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уровень акушерской и гинекологической патологии, в том числе злокачественных новообразований.</a:t>
            </a:r>
          </a:p>
        </p:txBody>
      </p:sp>
    </p:spTree>
    <p:extLst>
      <p:ext uri="{BB962C8B-B14F-4D97-AF65-F5344CB8AC3E}">
        <p14:creationId xmlns:p14="http://schemas.microsoft.com/office/powerpoint/2010/main" val="274695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2C2EB-6A62-4851-B920-7EEF40B4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88" y="117231"/>
            <a:ext cx="10604955" cy="17678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семьи включает в себя комплекс мероприятии, способствующих решению следующих задач:</a:t>
            </a:r>
            <a:br>
              <a:rPr lang="ru-RU" b="1" dirty="0">
                <a:solidFill>
                  <a:srgbClr val="333333"/>
                </a:solidFill>
                <a:latin typeface="Helvetica Neue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1273B1-E5FE-40FA-BE8A-4F2FFBE81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71" y="1885071"/>
            <a:ext cx="10844106" cy="388077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избежать нежелательных беременностей;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иметь только желанных детей;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регулировать интервалы между беременностями;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контролировать выбор времени рождения ребенка в зависимости от возраста родителей.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7F07A9-B5DE-40F8-A861-D878BF06D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176" y="1603717"/>
            <a:ext cx="4146453" cy="27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36004-7DD8-4FE6-A2C0-055DDD27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10028180" cy="13208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основных принципов планирования семьи: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24CF4-4244-48F0-94D0-FC322A5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02" y="1232121"/>
            <a:ext cx="11737404" cy="533749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подростковой беременности;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профилактика беременностей у женщин старше 35 лет;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соблюдение интергенетического интервала;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многорожавших в группу риска, с проведение профилактических мероприятий;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женщин с экстрагенитальной патологией.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B36DF8-652E-48CA-8ED7-260DF7D68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31" y="3940020"/>
            <a:ext cx="4140590" cy="27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6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2D77DE-326B-48C6-91C6-1C12AFA8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60" y="472466"/>
            <a:ext cx="11744440" cy="613934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семьи играет важную роль в снижении материнской смертности, одной из причин которой являются нелегальные искусственные аборты.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Прерывание незапланированных беременностей путем искусственных абортов порой наносит непоправимый вред репродуктивному здоровью женщины.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Исследования показали, что, если у женщины моложе 16 лет первая беременность закончилась абортом, то в последующем высокий процент неудачных вторых беременностей (самопроизвольные выкидыши, преждевременные роды).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4456FB-3D76-402D-9EC3-15BBDE46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68" y="767887"/>
            <a:ext cx="11167663" cy="440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избежать нежелательной беременности, следует применять методы контрацепции: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(барьерные, химические, биологические, прерванное половое сношение);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(гормональная контрацепция, внутриматочная контрацепция);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необратимая контрацепция - хирургическая стерилизация (перевязка маточных труб).</a:t>
            </a:r>
          </a:p>
        </p:txBody>
      </p:sp>
    </p:spTree>
    <p:extLst>
      <p:ext uri="{BB962C8B-B14F-4D97-AF65-F5344CB8AC3E}">
        <p14:creationId xmlns:p14="http://schemas.microsoft.com/office/powerpoint/2010/main" val="275633521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414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Helvetica Neue</vt:lpstr>
      <vt:lpstr>Times New Roman</vt:lpstr>
      <vt:lpstr>Trebuchet MS</vt:lpstr>
      <vt:lpstr>Wingdings 3</vt:lpstr>
      <vt:lpstr>Аспект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</vt:lpstr>
      <vt:lpstr>Планирование семьи </vt:lpstr>
      <vt:lpstr>Значимость планирования семьи определяется:</vt:lpstr>
      <vt:lpstr>Презентация PowerPoint</vt:lpstr>
      <vt:lpstr>Цель планирования семьи:</vt:lpstr>
      <vt:lpstr>Планирование семьи включает в себя комплекс мероприятии, способствующих решению следующих задач: </vt:lpstr>
      <vt:lpstr> 5 основных принципов планирования семьи: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</dc:title>
  <dc:creator>velina-va@yandex.ru</dc:creator>
  <cp:lastModifiedBy>velina-va@yandex.ru</cp:lastModifiedBy>
  <cp:revision>6</cp:revision>
  <dcterms:created xsi:type="dcterms:W3CDTF">2020-05-28T03:48:08Z</dcterms:created>
  <dcterms:modified xsi:type="dcterms:W3CDTF">2020-05-28T04:45:28Z</dcterms:modified>
</cp:coreProperties>
</file>