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68" r:id="rId13"/>
    <p:sldId id="271" r:id="rId14"/>
    <p:sldId id="272" r:id="rId15"/>
    <p:sldId id="273" r:id="rId16"/>
    <p:sldId id="26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C98DEA-E1D5-4477-AB4F-04375D1308E0}" v="1328" dt="2020-03-11T16:42:41.587"/>
    <p1510:client id="{6F2F41AC-CF68-48EC-BF8F-E493244F34D7}" v="137" dt="2020-03-11T17:24:12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342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Гость" userId="7b42bcddcd3147ac" providerId="Windows Live" clId="Web-{6F2F41AC-CF68-48EC-BF8F-E493244F34D7}"/>
    <pc:docChg chg="modSld">
      <pc:chgData name="Гость" userId="7b42bcddcd3147ac" providerId="Windows Live" clId="Web-{6F2F41AC-CF68-48EC-BF8F-E493244F34D7}" dt="2020-03-11T17:24:12.950" v="134"/>
      <pc:docMkLst>
        <pc:docMk/>
      </pc:docMkLst>
      <pc:sldChg chg="mod setBg">
        <pc:chgData name="Гость" userId="7b42bcddcd3147ac" providerId="Windows Live" clId="Web-{6F2F41AC-CF68-48EC-BF8F-E493244F34D7}" dt="2020-03-11T17:23:07.855" v="129"/>
        <pc:sldMkLst>
          <pc:docMk/>
          <pc:sldMk cId="1351651579" sldId="256"/>
        </pc:sldMkLst>
      </pc:sldChg>
      <pc:sldChg chg="mod setBg">
        <pc:chgData name="Гость" userId="7b42bcddcd3147ac" providerId="Windows Live" clId="Web-{6F2F41AC-CF68-48EC-BF8F-E493244F34D7}" dt="2020-03-11T17:23:41.200" v="130"/>
        <pc:sldMkLst>
          <pc:docMk/>
          <pc:sldMk cId="2345039787" sldId="257"/>
        </pc:sldMkLst>
      </pc:sldChg>
      <pc:sldChg chg="addSp modSp mod setBg">
        <pc:chgData name="Гость" userId="7b42bcddcd3147ac" providerId="Windows Live" clId="Web-{6F2F41AC-CF68-48EC-BF8F-E493244F34D7}" dt="2020-03-11T17:23:47.621" v="131"/>
        <pc:sldMkLst>
          <pc:docMk/>
          <pc:sldMk cId="387146595" sldId="258"/>
        </pc:sldMkLst>
        <pc:spChg chg="mod">
          <ac:chgData name="Гость" userId="7b42bcddcd3147ac" providerId="Windows Live" clId="Web-{6F2F41AC-CF68-48EC-BF8F-E493244F34D7}" dt="2020-03-11T17:01:53.872" v="93" actId="20577"/>
          <ac:spMkLst>
            <pc:docMk/>
            <pc:sldMk cId="387146595" sldId="258"/>
            <ac:spMk id="3" creationId="{9D2F07B7-2F9F-4FE2-A047-5A515F83C0CD}"/>
          </ac:spMkLst>
        </pc:spChg>
        <pc:picChg chg="add mod">
          <ac:chgData name="Гость" userId="7b42bcddcd3147ac" providerId="Windows Live" clId="Web-{6F2F41AC-CF68-48EC-BF8F-E493244F34D7}" dt="2020-03-11T17:17:25.851" v="118" actId="14100"/>
          <ac:picMkLst>
            <pc:docMk/>
            <pc:sldMk cId="387146595" sldId="258"/>
            <ac:picMk id="4" creationId="{DAE47B74-C100-4C75-B850-700D8D0C6A9E}"/>
          </ac:picMkLst>
        </pc:picChg>
      </pc:sldChg>
      <pc:sldChg chg="addSp modSp mod setBg">
        <pc:chgData name="Гость" userId="7b42bcddcd3147ac" providerId="Windows Live" clId="Web-{6F2F41AC-CF68-48EC-BF8F-E493244F34D7}" dt="2020-03-11T17:23:56.325" v="132"/>
        <pc:sldMkLst>
          <pc:docMk/>
          <pc:sldMk cId="569599342" sldId="259"/>
        </pc:sldMkLst>
        <pc:spChg chg="mod">
          <ac:chgData name="Гость" userId="7b42bcddcd3147ac" providerId="Windows Live" clId="Web-{6F2F41AC-CF68-48EC-BF8F-E493244F34D7}" dt="2020-03-11T17:10:02.566" v="108" actId="20577"/>
          <ac:spMkLst>
            <pc:docMk/>
            <pc:sldMk cId="569599342" sldId="259"/>
            <ac:spMk id="3" creationId="{34B29E57-D353-4DDC-B682-7DC5A099C706}"/>
          </ac:spMkLst>
        </pc:spChg>
        <pc:picChg chg="add mod">
          <ac:chgData name="Гость" userId="7b42bcddcd3147ac" providerId="Windows Live" clId="Web-{6F2F41AC-CF68-48EC-BF8F-E493244F34D7}" dt="2020-03-11T17:18:30.696" v="123" actId="1076"/>
          <ac:picMkLst>
            <pc:docMk/>
            <pc:sldMk cId="569599342" sldId="259"/>
            <ac:picMk id="4" creationId="{54DA4988-A051-4DDA-978D-03C98C1F0A07}"/>
          </ac:picMkLst>
        </pc:picChg>
      </pc:sldChg>
      <pc:sldChg chg="modSp mod setBg">
        <pc:chgData name="Гость" userId="7b42bcddcd3147ac" providerId="Windows Live" clId="Web-{6F2F41AC-CF68-48EC-BF8F-E493244F34D7}" dt="2020-03-11T17:24:02.043" v="133"/>
        <pc:sldMkLst>
          <pc:docMk/>
          <pc:sldMk cId="3857242716" sldId="260"/>
        </pc:sldMkLst>
        <pc:spChg chg="mod">
          <ac:chgData name="Гость" userId="7b42bcddcd3147ac" providerId="Windows Live" clId="Web-{6F2F41AC-CF68-48EC-BF8F-E493244F34D7}" dt="2020-03-11T17:22:40.808" v="126" actId="20577"/>
          <ac:spMkLst>
            <pc:docMk/>
            <pc:sldMk cId="3857242716" sldId="260"/>
            <ac:spMk id="3" creationId="{56E5B272-3055-4F0B-949F-1172157E16C3}"/>
          </ac:spMkLst>
        </pc:spChg>
      </pc:sldChg>
      <pc:sldChg chg="mod setBg">
        <pc:chgData name="Гость" userId="7b42bcddcd3147ac" providerId="Windows Live" clId="Web-{6F2F41AC-CF68-48EC-BF8F-E493244F34D7}" dt="2020-03-11T17:24:12.950" v="134"/>
        <pc:sldMkLst>
          <pc:docMk/>
          <pc:sldMk cId="3835794191" sldId="261"/>
        </pc:sldMkLst>
      </pc:sldChg>
    </pc:docChg>
  </pc:docChgLst>
  <pc:docChgLst>
    <pc:chgData name="Гость" userId="7b42bcddcd3147ac" providerId="Windows Live" clId="Web-{44C98DEA-E1D5-4477-AB4F-04375D1308E0}"/>
    <pc:docChg chg="addSld modSld sldOrd">
      <pc:chgData name="Гость" userId="7b42bcddcd3147ac" providerId="Windows Live" clId="Web-{44C98DEA-E1D5-4477-AB4F-04375D1308E0}" dt="2020-03-11T16:42:41.587" v="1327"/>
      <pc:docMkLst>
        <pc:docMk/>
      </pc:docMkLst>
      <pc:sldChg chg="delSp modSp mod setBg">
        <pc:chgData name="Гость" userId="7b42bcddcd3147ac" providerId="Windows Live" clId="Web-{44C98DEA-E1D5-4477-AB4F-04375D1308E0}" dt="2020-03-11T16:40:21.635" v="1269"/>
        <pc:sldMkLst>
          <pc:docMk/>
          <pc:sldMk cId="1351651579" sldId="256"/>
        </pc:sldMkLst>
        <pc:spChg chg="mod">
          <ac:chgData name="Гость" userId="7b42bcddcd3147ac" providerId="Windows Live" clId="Web-{44C98DEA-E1D5-4477-AB4F-04375D1308E0}" dt="2020-03-11T15:23:55.229" v="662" actId="20577"/>
          <ac:spMkLst>
            <pc:docMk/>
            <pc:sldMk cId="1351651579" sldId="256"/>
            <ac:spMk id="2" creationId="{00000000-0000-0000-0000-000000000000}"/>
          </ac:spMkLst>
        </pc:spChg>
        <pc:spChg chg="del mod">
          <ac:chgData name="Гость" userId="7b42bcddcd3147ac" providerId="Windows Live" clId="Web-{44C98DEA-E1D5-4477-AB4F-04375D1308E0}" dt="2020-03-11T13:48:53.250" v="99"/>
          <ac:spMkLst>
            <pc:docMk/>
            <pc:sldMk cId="1351651579" sldId="256"/>
            <ac:spMk id="3" creationId="{00000000-0000-0000-0000-000000000000}"/>
          </ac:spMkLst>
        </pc:spChg>
      </pc:sldChg>
      <pc:sldChg chg="addSp delSp modSp new mod setBg">
        <pc:chgData name="Гость" userId="7b42bcddcd3147ac" providerId="Windows Live" clId="Web-{44C98DEA-E1D5-4477-AB4F-04375D1308E0}" dt="2020-03-11T16:40:46.541" v="1270"/>
        <pc:sldMkLst>
          <pc:docMk/>
          <pc:sldMk cId="2345039787" sldId="257"/>
        </pc:sldMkLst>
        <pc:spChg chg="del mod">
          <ac:chgData name="Гость" userId="7b42bcddcd3147ac" providerId="Windows Live" clId="Web-{44C98DEA-E1D5-4477-AB4F-04375D1308E0}" dt="2020-03-11T13:51:20.283" v="105"/>
          <ac:spMkLst>
            <pc:docMk/>
            <pc:sldMk cId="2345039787" sldId="257"/>
            <ac:spMk id="2" creationId="{5F7B9C90-09DD-4404-BCA9-371861FE3C73}"/>
          </ac:spMkLst>
        </pc:spChg>
        <pc:spChg chg="add mod">
          <ac:chgData name="Гость" userId="7b42bcddcd3147ac" providerId="Windows Live" clId="Web-{44C98DEA-E1D5-4477-AB4F-04375D1308E0}" dt="2020-03-11T15:17:22.108" v="594"/>
          <ac:spMkLst>
            <pc:docMk/>
            <pc:sldMk cId="2345039787" sldId="257"/>
            <ac:spMk id="2" creationId="{81C26625-CA57-49AE-B3D6-35C34613791C}"/>
          </ac:spMkLst>
        </pc:spChg>
        <pc:spChg chg="mod">
          <ac:chgData name="Гость" userId="7b42bcddcd3147ac" providerId="Windows Live" clId="Web-{44C98DEA-E1D5-4477-AB4F-04375D1308E0}" dt="2020-03-11T15:00:45.649" v="449" actId="20577"/>
          <ac:spMkLst>
            <pc:docMk/>
            <pc:sldMk cId="2345039787" sldId="257"/>
            <ac:spMk id="3" creationId="{3086EF9A-B903-45BD-9BB7-535732BBF005}"/>
          </ac:spMkLst>
        </pc:spChg>
        <pc:spChg chg="add mod">
          <ac:chgData name="Гость" userId="7b42bcddcd3147ac" providerId="Windows Live" clId="Web-{44C98DEA-E1D5-4477-AB4F-04375D1308E0}" dt="2020-03-11T15:16:48.733" v="591"/>
          <ac:spMkLst>
            <pc:docMk/>
            <pc:sldMk cId="2345039787" sldId="257"/>
            <ac:spMk id="4" creationId="{2FA30F1E-6E67-4B93-B741-773C0AEC712F}"/>
          </ac:spMkLst>
        </pc:spChg>
        <pc:spChg chg="add mod">
          <ac:chgData name="Гость" userId="7b42bcddcd3147ac" providerId="Windows Live" clId="Web-{44C98DEA-E1D5-4477-AB4F-04375D1308E0}" dt="2020-03-11T15:17:13.608" v="593"/>
          <ac:spMkLst>
            <pc:docMk/>
            <pc:sldMk cId="2345039787" sldId="257"/>
            <ac:spMk id="5" creationId="{90F13384-2967-4532-BACD-3CCDD79C1A17}"/>
          </ac:spMkLst>
        </pc:spChg>
        <pc:spChg chg="add mod">
          <ac:chgData name="Гость" userId="7b42bcddcd3147ac" providerId="Windows Live" clId="Web-{44C98DEA-E1D5-4477-AB4F-04375D1308E0}" dt="2020-03-11T15:17:00.717" v="592"/>
          <ac:spMkLst>
            <pc:docMk/>
            <pc:sldMk cId="2345039787" sldId="257"/>
            <ac:spMk id="6" creationId="{0F124E09-6ADC-489D-9730-027302D7EE39}"/>
          </ac:spMkLst>
        </pc:spChg>
        <pc:spChg chg="add del">
          <ac:chgData name="Гость" userId="7b42bcddcd3147ac" providerId="Windows Live" clId="Web-{44C98DEA-E1D5-4477-AB4F-04375D1308E0}" dt="2020-03-11T15:09:36.206" v="505"/>
          <ac:spMkLst>
            <pc:docMk/>
            <pc:sldMk cId="2345039787" sldId="257"/>
            <ac:spMk id="7" creationId="{8BAA8E03-2D57-4E61-AEC2-636D0D33C763}"/>
          </ac:spMkLst>
        </pc:spChg>
        <pc:spChg chg="add del mod">
          <ac:chgData name="Гость" userId="7b42bcddcd3147ac" providerId="Windows Live" clId="Web-{44C98DEA-E1D5-4477-AB4F-04375D1308E0}" dt="2020-03-11T15:11:03.033" v="525"/>
          <ac:spMkLst>
            <pc:docMk/>
            <pc:sldMk cId="2345039787" sldId="257"/>
            <ac:spMk id="8" creationId="{06D5CE4C-F5D6-45C8-AC28-37F89D1E8430}"/>
          </ac:spMkLst>
        </pc:spChg>
        <pc:spChg chg="add del mod">
          <ac:chgData name="Гость" userId="7b42bcddcd3147ac" providerId="Windows Live" clId="Web-{44C98DEA-E1D5-4477-AB4F-04375D1308E0}" dt="2020-03-11T15:10:50.846" v="523"/>
          <ac:spMkLst>
            <pc:docMk/>
            <pc:sldMk cId="2345039787" sldId="257"/>
            <ac:spMk id="9" creationId="{5CF8BEE7-9A2E-4F66-8316-E0606E8D771F}"/>
          </ac:spMkLst>
        </pc:spChg>
        <pc:spChg chg="add mod">
          <ac:chgData name="Гость" userId="7b42bcddcd3147ac" providerId="Windows Live" clId="Web-{44C98DEA-E1D5-4477-AB4F-04375D1308E0}" dt="2020-03-11T15:17:31.357" v="595"/>
          <ac:spMkLst>
            <pc:docMk/>
            <pc:sldMk cId="2345039787" sldId="257"/>
            <ac:spMk id="10" creationId="{329959FF-E487-4C2F-9FCC-9FCBE8994578}"/>
          </ac:spMkLst>
        </pc:spChg>
        <pc:spChg chg="add del mod">
          <ac:chgData name="Гость" userId="7b42bcddcd3147ac" providerId="Windows Live" clId="Web-{44C98DEA-E1D5-4477-AB4F-04375D1308E0}" dt="2020-03-11T15:11:35.189" v="531"/>
          <ac:spMkLst>
            <pc:docMk/>
            <pc:sldMk cId="2345039787" sldId="257"/>
            <ac:spMk id="11" creationId="{A3593AD3-9C27-4615-97F4-61360DD461BB}"/>
          </ac:spMkLst>
        </pc:spChg>
        <pc:spChg chg="add del mod">
          <ac:chgData name="Гость" userId="7b42bcddcd3147ac" providerId="Windows Live" clId="Web-{44C98DEA-E1D5-4477-AB4F-04375D1308E0}" dt="2020-03-11T15:11:25.721" v="529"/>
          <ac:spMkLst>
            <pc:docMk/>
            <pc:sldMk cId="2345039787" sldId="257"/>
            <ac:spMk id="12" creationId="{71111228-A24C-4048-9A29-10BC50911A28}"/>
          </ac:spMkLst>
        </pc:spChg>
        <pc:spChg chg="add del mod">
          <ac:chgData name="Гость" userId="7b42bcddcd3147ac" providerId="Windows Live" clId="Web-{44C98DEA-E1D5-4477-AB4F-04375D1308E0}" dt="2020-03-11T15:11:14.189" v="527"/>
          <ac:spMkLst>
            <pc:docMk/>
            <pc:sldMk cId="2345039787" sldId="257"/>
            <ac:spMk id="13" creationId="{D07CA29D-E09A-46AE-BBB7-F3BD99C9726A}"/>
          </ac:spMkLst>
        </pc:spChg>
        <pc:spChg chg="add del">
          <ac:chgData name="Гость" userId="7b42bcddcd3147ac" providerId="Windows Live" clId="Web-{44C98DEA-E1D5-4477-AB4F-04375D1308E0}" dt="2020-03-11T15:11:57.689" v="534"/>
          <ac:spMkLst>
            <pc:docMk/>
            <pc:sldMk cId="2345039787" sldId="257"/>
            <ac:spMk id="14" creationId="{9788FFDF-5317-49D8-96F5-594A15CA1F27}"/>
          </ac:spMkLst>
        </pc:spChg>
        <pc:spChg chg="add del">
          <ac:chgData name="Гость" userId="7b42bcddcd3147ac" providerId="Windows Live" clId="Web-{44C98DEA-E1D5-4477-AB4F-04375D1308E0}" dt="2020-03-11T15:11:44.298" v="532"/>
          <ac:spMkLst>
            <pc:docMk/>
            <pc:sldMk cId="2345039787" sldId="257"/>
            <ac:spMk id="15" creationId="{C32BC978-A8C6-4258-BADF-B1A9239801FC}"/>
          </ac:spMkLst>
        </pc:spChg>
        <pc:spChg chg="add del">
          <ac:chgData name="Гость" userId="7b42bcddcd3147ac" providerId="Windows Live" clId="Web-{44C98DEA-E1D5-4477-AB4F-04375D1308E0}" dt="2020-03-11T15:11:51.392" v="533"/>
          <ac:spMkLst>
            <pc:docMk/>
            <pc:sldMk cId="2345039787" sldId="257"/>
            <ac:spMk id="16" creationId="{52DB7DFC-BDC1-4634-BB25-27B38AF04897}"/>
          </ac:spMkLst>
        </pc:spChg>
        <pc:spChg chg="add del mod">
          <ac:chgData name="Гость" userId="7b42bcddcd3147ac" providerId="Windows Live" clId="Web-{44C98DEA-E1D5-4477-AB4F-04375D1308E0}" dt="2020-03-11T15:10:37.908" v="520"/>
          <ac:spMkLst>
            <pc:docMk/>
            <pc:sldMk cId="2345039787" sldId="257"/>
            <ac:spMk id="17" creationId="{2B5A3498-3062-431D-A981-A2D10DA6819A}"/>
          </ac:spMkLst>
        </pc:spChg>
        <pc:cxnChg chg="add mod">
          <ac:chgData name="Гость" userId="7b42bcddcd3147ac" providerId="Windows Live" clId="Web-{44C98DEA-E1D5-4477-AB4F-04375D1308E0}" dt="2020-03-11T15:19:04.903" v="600" actId="14100"/>
          <ac:cxnSpMkLst>
            <pc:docMk/>
            <pc:sldMk cId="2345039787" sldId="257"/>
            <ac:cxnSpMk id="18" creationId="{BECECB3F-E895-46CB-800A-8DCEBA9E9A04}"/>
          </ac:cxnSpMkLst>
        </pc:cxnChg>
        <pc:cxnChg chg="add mod">
          <ac:chgData name="Гость" userId="7b42bcddcd3147ac" providerId="Windows Live" clId="Web-{44C98DEA-E1D5-4477-AB4F-04375D1308E0}" dt="2020-03-11T15:19:41.294" v="604"/>
          <ac:cxnSpMkLst>
            <pc:docMk/>
            <pc:sldMk cId="2345039787" sldId="257"/>
            <ac:cxnSpMk id="19" creationId="{F78A682B-FC09-4A08-8B1B-16005A609095}"/>
          </ac:cxnSpMkLst>
        </pc:cxnChg>
        <pc:cxnChg chg="add mod">
          <ac:chgData name="Гость" userId="7b42bcddcd3147ac" providerId="Windows Live" clId="Web-{44C98DEA-E1D5-4477-AB4F-04375D1308E0}" dt="2020-03-11T15:21:47.120" v="617" actId="14100"/>
          <ac:cxnSpMkLst>
            <pc:docMk/>
            <pc:sldMk cId="2345039787" sldId="257"/>
            <ac:cxnSpMk id="20" creationId="{6F956B11-363F-4D70-A6B7-2DCE75A38E4E}"/>
          </ac:cxnSpMkLst>
        </pc:cxnChg>
        <pc:cxnChg chg="add mod">
          <ac:chgData name="Гость" userId="7b42bcddcd3147ac" providerId="Windows Live" clId="Web-{44C98DEA-E1D5-4477-AB4F-04375D1308E0}" dt="2020-03-11T15:20:39.621" v="612"/>
          <ac:cxnSpMkLst>
            <pc:docMk/>
            <pc:sldMk cId="2345039787" sldId="257"/>
            <ac:cxnSpMk id="21" creationId="{7C454CB6-DE46-4137-B37B-3C31F6FFF07D}"/>
          </ac:cxnSpMkLst>
        </pc:cxnChg>
      </pc:sldChg>
      <pc:sldChg chg="modSp new mod setBg">
        <pc:chgData name="Гость" userId="7b42bcddcd3147ac" providerId="Windows Live" clId="Web-{44C98DEA-E1D5-4477-AB4F-04375D1308E0}" dt="2020-03-11T16:40:56.604" v="1271"/>
        <pc:sldMkLst>
          <pc:docMk/>
          <pc:sldMk cId="387146595" sldId="258"/>
        </pc:sldMkLst>
        <pc:spChg chg="mod">
          <ac:chgData name="Гость" userId="7b42bcddcd3147ac" providerId="Windows Live" clId="Web-{44C98DEA-E1D5-4477-AB4F-04375D1308E0}" dt="2020-03-11T15:24:53.478" v="682" actId="14100"/>
          <ac:spMkLst>
            <pc:docMk/>
            <pc:sldMk cId="387146595" sldId="258"/>
            <ac:spMk id="2" creationId="{262CFDCA-4AAF-4E9F-9A8E-3AE044D5874D}"/>
          </ac:spMkLst>
        </pc:spChg>
        <pc:spChg chg="mod">
          <ac:chgData name="Гость" userId="7b42bcddcd3147ac" providerId="Windows Live" clId="Web-{44C98DEA-E1D5-4477-AB4F-04375D1308E0}" dt="2020-03-11T15:38:45.110" v="836" actId="20577"/>
          <ac:spMkLst>
            <pc:docMk/>
            <pc:sldMk cId="387146595" sldId="258"/>
            <ac:spMk id="3" creationId="{9D2F07B7-2F9F-4FE2-A047-5A515F83C0CD}"/>
          </ac:spMkLst>
        </pc:spChg>
      </pc:sldChg>
      <pc:sldChg chg="modSp new mod ord setBg">
        <pc:chgData name="Гость" userId="7b42bcddcd3147ac" providerId="Windows Live" clId="Web-{44C98DEA-E1D5-4477-AB4F-04375D1308E0}" dt="2020-03-11T16:41:33.978" v="1276"/>
        <pc:sldMkLst>
          <pc:docMk/>
          <pc:sldMk cId="569599342" sldId="259"/>
        </pc:sldMkLst>
        <pc:spChg chg="mod">
          <ac:chgData name="Гость" userId="7b42bcddcd3147ac" providerId="Windows Live" clId="Web-{44C98DEA-E1D5-4477-AB4F-04375D1308E0}" dt="2020-03-11T15:59:13.754" v="874" actId="14100"/>
          <ac:spMkLst>
            <pc:docMk/>
            <pc:sldMk cId="569599342" sldId="259"/>
            <ac:spMk id="2" creationId="{F661B908-EE92-4E8D-87E6-626CEE346C98}"/>
          </ac:spMkLst>
        </pc:spChg>
        <pc:spChg chg="mod">
          <ac:chgData name="Гость" userId="7b42bcddcd3147ac" providerId="Windows Live" clId="Web-{44C98DEA-E1D5-4477-AB4F-04375D1308E0}" dt="2020-03-11T16:02:40.502" v="906" actId="20577"/>
          <ac:spMkLst>
            <pc:docMk/>
            <pc:sldMk cId="569599342" sldId="259"/>
            <ac:spMk id="3" creationId="{34B29E57-D353-4DDC-B682-7DC5A099C706}"/>
          </ac:spMkLst>
        </pc:spChg>
      </pc:sldChg>
      <pc:sldChg chg="modSp new mod ord setBg">
        <pc:chgData name="Гость" userId="7b42bcddcd3147ac" providerId="Windows Live" clId="Web-{44C98DEA-E1D5-4477-AB4F-04375D1308E0}" dt="2020-03-11T16:41:26.572" v="1275"/>
        <pc:sldMkLst>
          <pc:docMk/>
          <pc:sldMk cId="3857242716" sldId="260"/>
        </pc:sldMkLst>
        <pc:spChg chg="mod">
          <ac:chgData name="Гость" userId="7b42bcddcd3147ac" providerId="Windows Live" clId="Web-{44C98DEA-E1D5-4477-AB4F-04375D1308E0}" dt="2020-03-11T16:22:48.412" v="1231" actId="14100"/>
          <ac:spMkLst>
            <pc:docMk/>
            <pc:sldMk cId="3857242716" sldId="260"/>
            <ac:spMk id="2" creationId="{2902D73E-C708-472B-96F2-EA754E2AAD81}"/>
          </ac:spMkLst>
        </pc:spChg>
        <pc:spChg chg="mod">
          <ac:chgData name="Гость" userId="7b42bcddcd3147ac" providerId="Windows Live" clId="Web-{44C98DEA-E1D5-4477-AB4F-04375D1308E0}" dt="2020-03-11T16:31:56.218" v="1268" actId="14100"/>
          <ac:spMkLst>
            <pc:docMk/>
            <pc:sldMk cId="3857242716" sldId="260"/>
            <ac:spMk id="3" creationId="{56E5B272-3055-4F0B-949F-1172157E16C3}"/>
          </ac:spMkLst>
        </pc:spChg>
      </pc:sldChg>
      <pc:sldChg chg="modSp new mod setBg">
        <pc:chgData name="Гость" userId="7b42bcddcd3147ac" providerId="Windows Live" clId="Web-{44C98DEA-E1D5-4477-AB4F-04375D1308E0}" dt="2020-03-11T16:42:41.587" v="1327"/>
        <pc:sldMkLst>
          <pc:docMk/>
          <pc:sldMk cId="3835794191" sldId="261"/>
        </pc:sldMkLst>
        <pc:spChg chg="mod">
          <ac:chgData name="Гость" userId="7b42bcddcd3147ac" providerId="Windows Live" clId="Web-{44C98DEA-E1D5-4477-AB4F-04375D1308E0}" dt="2020-03-11T16:42:36.025" v="1326" actId="14100"/>
          <ac:spMkLst>
            <pc:docMk/>
            <pc:sldMk cId="3835794191" sldId="261"/>
            <ac:spMk id="2" creationId="{51CDA8BB-8307-452F-84F7-62E8FB2C6F72}"/>
          </ac:spMkLst>
        </pc:spChg>
        <pc:spChg chg="mod">
          <ac:chgData name="Гость" userId="7b42bcddcd3147ac" providerId="Windows Live" clId="Web-{44C98DEA-E1D5-4477-AB4F-04375D1308E0}" dt="2020-03-11T16:41:43.416" v="1277" actId="14100"/>
          <ac:spMkLst>
            <pc:docMk/>
            <pc:sldMk cId="3835794191" sldId="261"/>
            <ac:spMk id="3" creationId="{875A2D34-795C-416E-95F8-662B2703AFE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01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81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7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347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76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12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5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9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65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67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41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2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245660"/>
            <a:ext cx="12050972" cy="4926501"/>
          </a:xfrm>
        </p:spPr>
        <p:txBody>
          <a:bodyPr>
            <a:normAutofit/>
          </a:bodyPr>
          <a:lstStyle/>
          <a:p>
            <a:r>
              <a:rPr lang="ru-RU" sz="6000" b="1">
                <a:latin typeface="Times New Roman"/>
                <a:cs typeface="Calibri Light"/>
              </a:rPr>
              <a:t/>
            </a:r>
            <a:br>
              <a:rPr lang="ru-RU" sz="6000" b="1">
                <a:latin typeface="Times New Roman"/>
                <a:cs typeface="Calibri Light"/>
              </a:rPr>
            </a:br>
            <a:r>
              <a:rPr lang="ru-RU" sz="6000" b="1" smtClean="0">
                <a:latin typeface="Times New Roman"/>
                <a:cs typeface="Calibri Light"/>
              </a:rPr>
              <a:t>ПРАКТИКА</a:t>
            </a:r>
            <a:r>
              <a:rPr lang="ru-RU" sz="6000" b="1" smtClean="0">
                <a:latin typeface="Times New Roman"/>
                <a:cs typeface="Calibri Light"/>
              </a:rPr>
              <a:t> </a:t>
            </a:r>
            <a:r>
              <a:rPr lang="ru-RU" sz="6000" b="1" dirty="0" smtClean="0">
                <a:latin typeface="Times New Roman"/>
                <a:cs typeface="Calibri Light"/>
              </a:rPr>
              <a:t>В ПРОИЗВОДСТВЕННОЙ АПТЕКЕ</a:t>
            </a:r>
            <a:endParaRPr lang="ru-RU" sz="6000" b="1" dirty="0">
              <a:latin typeface="Times New Roman"/>
              <a:cs typeface="Calibri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1" y="84245"/>
            <a:ext cx="10590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едеральное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государственное бюджетное образовательное учреждение высшего образования "Красноярский государственный медицинский университет имени профессора В.Ф.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Министерства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здравоохранения Российской Федерации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87404" y="5172161"/>
            <a:ext cx="5390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Выполнил: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Скрипальщикова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Алиса Вячеславовна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Студент группы 204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34" y="122830"/>
            <a:ext cx="12096466" cy="6735169"/>
          </a:xfrm>
        </p:spPr>
        <p:txBody>
          <a:bodyPr>
            <a:normAutofit/>
          </a:bodyPr>
          <a:lstStyle/>
          <a:p>
            <a:pPr marL="0" indent="450000">
              <a:spcAft>
                <a:spcPts val="150"/>
              </a:spcAft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4595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s://sun9-24.userapi.com/impg/zNUSqptIjZGAnmMHNGP6ftYRH4i3ujuLo5OGNg/LS3V55Zbp2w.jpg?size=1280x720&amp;quality=96&amp;sign=d4e9b6516e357edd75214a9b2e7641a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78" y="0"/>
            <a:ext cx="565472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98" y="5863932"/>
            <a:ext cx="5693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АНТИГРИППИН ПО 1 ГРАММУ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248" y="-1"/>
            <a:ext cx="10972800" cy="16786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ОТДЕЛ ИЗГОТОВЛЕНИЯ КОСМЕТИКИ.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ИЗГОТОВЛЕНИЕ, ФАСОВКА, ОФОРМЛЕНИЕ К ОТПУСКУ МЫЛА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78675"/>
            <a:ext cx="12192000" cy="5179325"/>
          </a:xfrm>
        </p:spPr>
        <p:txBody>
          <a:bodyPr>
            <a:normAutofit/>
          </a:bodyPr>
          <a:lstStyle/>
          <a:p>
            <a:pPr marL="0" indent="450000">
              <a:spcAft>
                <a:spcPts val="150"/>
              </a:spcAft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322"/>
            <a:ext cx="3616657" cy="511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23" y="1692322"/>
            <a:ext cx="4380934" cy="511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261" y="1692322"/>
            <a:ext cx="3587086" cy="511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681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ИЗГОТОВЛЕНИЕ, ФАСОВКА, ОФОРМЛЕНИЕ К ОТПУСКУ КРЕМА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46663"/>
            <a:ext cx="12192000" cy="54113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53" y="1542197"/>
            <a:ext cx="7633648" cy="531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2197"/>
            <a:ext cx="4126174" cy="531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218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ФАСОВКА МАСОК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33015"/>
            <a:ext cx="12192000" cy="54249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7134"/>
            <a:ext cx="6537277" cy="539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1" y="1467134"/>
            <a:ext cx="5368119" cy="539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27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ФАСОВКА, ОФОРМЛЕНИЕ К ОТПУСКУ СОЛИ ДЛЯ ВАНН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5"/>
            <a:ext cx="12192000" cy="525779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37" y="1555847"/>
            <a:ext cx="3807725" cy="530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5845"/>
            <a:ext cx="3766782" cy="530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88" y="1555846"/>
            <a:ext cx="4194412" cy="530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239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419367"/>
            <a:ext cx="12192000" cy="5438633"/>
          </a:xfrm>
        </p:spPr>
        <p:txBody>
          <a:bodyPr/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время проведенное в этой аптеке, я узнала структуру аптеки, ее организацию, так же мне дали приготовить 4 ЛФ: 2 мази и 2 раствора для физиотерапий. Готовят в этой аптеке не только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г.Красноярска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но и для населенных пунктов, которые находятся в Красноярском крае. Коллектив в этой аптеке дружный, если у меня были вопросы они на них отвечали. Я надеюсь, что знания и умения, которые я приобрела за это время помогут мне в будущем.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235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CDA8BB-8307-452F-84F7-62E8FB2C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0296"/>
            <a:ext cx="10515600" cy="1641864"/>
          </a:xfrm>
        </p:spPr>
        <p:txBody>
          <a:bodyPr>
            <a:normAutofit/>
          </a:bodyPr>
          <a:lstStyle/>
          <a:p>
            <a:pPr algn="ctr"/>
            <a:r>
              <a:rPr lang="ru-RU" sz="6000">
                <a:latin typeface="Times New Roman"/>
                <a:cs typeface="Calibri Light"/>
              </a:rPr>
              <a:t>Спасибо за внимание!!!</a:t>
            </a:r>
            <a:endParaRPr lang="ru-RU" sz="6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5794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305" y="409433"/>
            <a:ext cx="10972800" cy="5716735"/>
          </a:xfrm>
        </p:spPr>
        <p:txBody>
          <a:bodyPr>
            <a:normAutofit/>
          </a:bodyPr>
          <a:lstStyle/>
          <a:p>
            <a:pPr marL="360000" indent="450000" algn="just">
              <a:spcAft>
                <a:spcPts val="150"/>
              </a:spcAft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Производственная аптека, в которой я проходила практику находиться: г. Красноярск, ул. Пионерской правды 8. В этой аптеке расположены 3 отдела: </a:t>
            </a:r>
          </a:p>
          <a:p>
            <a:pPr marL="360000" indent="450000" algn="just">
              <a:spcAft>
                <a:spcPts val="150"/>
              </a:spcAft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 отдел – отдел продажи готовых ЛП;</a:t>
            </a:r>
          </a:p>
          <a:p>
            <a:pPr marL="360000" indent="450000" algn="just">
              <a:spcAft>
                <a:spcPts val="150"/>
              </a:spcAft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 отдел – отдел изготовления ЛП по рецептурным бланкам и по требованиям-накладным;</a:t>
            </a:r>
          </a:p>
          <a:p>
            <a:pPr marL="360000" indent="450000" algn="just">
              <a:spcAft>
                <a:spcPts val="150"/>
              </a:spcAft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 отдел – отдел изготовления косметической продукций.</a:t>
            </a:r>
          </a:p>
          <a:p>
            <a:pPr marL="360000" indent="450000" algn="just">
              <a:spcAft>
                <a:spcPts val="150"/>
              </a:spcAft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53" y="3889612"/>
            <a:ext cx="8284191" cy="280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064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2CFDCA-4AAF-4E9F-9A8E-3AE044D58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710"/>
            <a:ext cx="10515600" cy="1095526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ОТДЕЛ ИЗГОТОВЛЕНИЯ ЛП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D2F07B7-2F9F-4FE2-A047-5A515F83C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1776"/>
            <a:ext cx="12192000" cy="56362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данной аптеке имеется только ассистентская комната, в которой осуществляется: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прием индивидуальных рецептов от больных и требований на получение лекарств от лечебно-профилактических учреждений;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изготовление и оформление лекарств по индивидуальным рецептам и требованиям лечебно-профилактических учреждений;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осуществление контроля качества изготовленных лекарств;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отпуск изготовленных по рецептам и требованиям лекарств, а также готовых лекарственных форм населению и лечебно-профилактическим учреждениям;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учет рецептуры и отпущенных ЛС. </a:t>
            </a:r>
          </a:p>
          <a:p>
            <a:pPr marL="0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46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61B908-EE92-4E8D-87E6-626CEE34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337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АССИСТЕНТСКАЯ КОМНАТА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4B29E57-D353-4DDC-B682-7DC5A099C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3022"/>
            <a:ext cx="12192000" cy="56649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ru-RU" dirty="0"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6412"/>
            <a:ext cx="12192000" cy="571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59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600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ИЗГОТОВЛЕНИЕ, ФАСОВКА, ОФОРМЛЕНИЕ К ОТПУСКУ МАЗЕЙ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73706"/>
            <a:ext cx="12192000" cy="568429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447"/>
            <a:ext cx="5568287" cy="567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78447"/>
            <a:ext cx="5791199" cy="567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587404">
            <a:off x="8991645" y="5048409"/>
            <a:ext cx="1343435" cy="124194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2727" y="5677734"/>
            <a:ext cx="5527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МАЗЬ ФУРАЦИЛИНОВАЯ – 100г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924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450000" algn="just">
              <a:spcAft>
                <a:spcPts val="150"/>
              </a:spcAft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0948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15" y="-3"/>
            <a:ext cx="60937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80715" y="6334780"/>
            <a:ext cx="297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МАЗЬ - КОРИЗА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9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ИЗГОТОВЛЕНИЕ, ФАСОВКА, ОФОРМЛЕНИЕ К ОТПУСКУ ЖЛФ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9242"/>
            <a:ext cx="12191999" cy="5588757"/>
          </a:xfrm>
        </p:spPr>
        <p:txBody>
          <a:bodyPr>
            <a:noAutofit/>
          </a:bodyPr>
          <a:lstStyle/>
          <a:p>
            <a:pPr marL="0" indent="450000">
              <a:spcAft>
                <a:spcPts val="150"/>
              </a:spcAft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310"/>
            <a:ext cx="5773003" cy="539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sun9-41.userapi.com/impg/dvHKCh1iX673O0N-X01vpPqUfONqHKb1uBhVZA/ZNFOqwnwm18.jpg?size=1280x720&amp;quality=96&amp;sign=c5b1525174b25744669c0adf193e606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85" y="1460310"/>
            <a:ext cx="5995916" cy="53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9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12191999" cy="6858000"/>
          </a:xfrm>
        </p:spPr>
        <p:txBody>
          <a:bodyPr>
            <a:normAutofit/>
          </a:bodyPr>
          <a:lstStyle/>
          <a:p>
            <a:pPr marL="0" indent="450000">
              <a:spcAft>
                <a:spcPts val="150"/>
              </a:spcAft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58002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52" y="0"/>
            <a:ext cx="58048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83439" y="6064210"/>
            <a:ext cx="4135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ПРОТАРГОЛ 2% - 10 МЛ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17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111911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ИЗГОТОВЛЕНИЕ, ФАСОВКА, ОФОРМЛЕНИЕ К ОТПУСКУ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ТЛФ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19116"/>
            <a:ext cx="12192000" cy="57388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822"/>
            <a:ext cx="8807355" cy="576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75" y="1091823"/>
            <a:ext cx="6855725" cy="576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2404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</TotalTime>
  <Words>315</Words>
  <Application>Microsoft Office PowerPoint</Application>
  <PresentationFormat>Произвольный</PresentationFormat>
  <Paragraphs>32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ПРАКТИКА В ПРОИЗВОДСТВЕННОЙ АПТЕКЕ</vt:lpstr>
      <vt:lpstr>Презентация PowerPoint</vt:lpstr>
      <vt:lpstr>ОТДЕЛ ИЗГОТОВЛЕНИЯ ЛП</vt:lpstr>
      <vt:lpstr>АССИСТЕНТСКАЯ КОМНАТА</vt:lpstr>
      <vt:lpstr>ИЗГОТОВЛЕНИЕ, ФАСОВКА, ОФОРМЛЕНИЕ К ОТПУСКУ МАЗЕЙ</vt:lpstr>
      <vt:lpstr>Презентация PowerPoint</vt:lpstr>
      <vt:lpstr>ИЗГОТОВЛЕНИЕ, ФАСОВКА, ОФОРМЛЕНИЕ К ОТПУСКУ ЖЛФ</vt:lpstr>
      <vt:lpstr>Презентация PowerPoint</vt:lpstr>
      <vt:lpstr>ИЗГОТОВЛЕНИЕ, ФАСОВКА, ОФОРМЛЕНИЕ К ОТПУСКУ ТЛФ</vt:lpstr>
      <vt:lpstr>Презентация PowerPoint</vt:lpstr>
      <vt:lpstr>ОТДЕЛ ИЗГОТОВЛЕНИЯ КОСМЕТИКИ. ИЗГОТОВЛЕНИЕ, ФАСОВКА, ОФОРМЛЕНИЕ К ОТПУСКУ МЫЛА</vt:lpstr>
      <vt:lpstr>ИЗГОТОВЛЕНИЕ, ФАСОВКА, ОФОРМЛЕНИЕ К ОТПУСКУ КРЕМА</vt:lpstr>
      <vt:lpstr>ФАСОВКА МАСОК</vt:lpstr>
      <vt:lpstr>ФАСОВКА, ОФОРМЛЕНИЕ К ОТПУСКУ СОЛИ ДЛЯ ВАНН</vt:lpstr>
      <vt:lpstr>ВЫВОД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Алиса Скрипальщикова</dc:creator>
  <cp:lastModifiedBy>alisa.skripalshicova@outlook.com</cp:lastModifiedBy>
  <cp:revision>26</cp:revision>
  <dcterms:created xsi:type="dcterms:W3CDTF">2020-03-11T13:46:13Z</dcterms:created>
  <dcterms:modified xsi:type="dcterms:W3CDTF">2020-12-23T13:57:33Z</dcterms:modified>
</cp:coreProperties>
</file>