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9" r:id="rId8"/>
    <p:sldId id="263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8" r:id="rId21"/>
    <p:sldId id="276" r:id="rId22"/>
    <p:sldId id="277" r:id="rId23"/>
    <p:sldId id="280" r:id="rId24"/>
    <p:sldId id="297" r:id="rId25"/>
    <p:sldId id="281" r:id="rId26"/>
    <p:sldId id="282" r:id="rId27"/>
    <p:sldId id="288" r:id="rId28"/>
    <p:sldId id="283" r:id="rId29"/>
    <p:sldId id="298" r:id="rId30"/>
    <p:sldId id="284" r:id="rId31"/>
    <p:sldId id="285" r:id="rId32"/>
    <p:sldId id="286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E6F0E-8F5D-4360-BE79-04D476444C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1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0866-3D22-48DA-8880-3612E8CB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9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ECC6-FB5E-4893-968E-869512D55A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1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DE3B6-DD0D-4735-BF3D-CD97FB4B76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7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3124-F3CC-4271-A282-E925D3E354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5468-1E2C-41FE-92A5-0FCA966322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6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EF21F-DB21-40F6-876C-73D683AFC0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6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DAC4-BF11-4B87-910F-4FFD884A5F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0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FA69-F611-405A-9CC8-F7744522D9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E2ADC-B306-4A0F-8D74-DA7B847CB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8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BA05D-5BD3-4C32-8941-57500F092D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4FCAA0-FA2C-42E9-B370-73CFE6D4849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8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Репродуктивная       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  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2032" y="21412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2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 smtClean="0"/>
              <a:t>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Клитор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небольшое конусовидное образование, со­стоящее из двух слившихся пещеристых тел. Клитор обильно снабжен сосудами и нервами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Клитор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выделяется в виде небольшого бугорка в пере­днем углу половой щели и  является одним из глав­ных органов полового чувства.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Девственная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плева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соединительно-тканная перепонка, которая закрывает вход во влагалище у девственниц. После первого полового акта происходит разрыв девственной плевы, сопровождающийся кровотечением из разрушенных сосудов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8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Внутренние половые органы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внутренним половым органам относятся: влагалище, матка, маточные трубы и яичники.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Влагалище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полая трубка длиной 9-10 см, имеет 4 стенки — 2 боковых, переднюю и заднюю. В верхней части влагалище вместе с шейкой образует 4 свода: передний, задний, правый и левый боковые. В заднем, наиболее глубоком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своде,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накапливается влагалищное отделяемое. Из  этого свода берут содержимое на степень чистоты вла­галища. </a:t>
            </a:r>
          </a:p>
        </p:txBody>
      </p:sp>
    </p:spTree>
    <p:extLst>
      <p:ext uri="{BB962C8B-B14F-4D97-AF65-F5344CB8AC3E}">
        <p14:creationId xmlns:p14="http://schemas.microsoft.com/office/powerpoint/2010/main" val="267712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7828" cy="641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53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Степени чистоты влагалища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4 степени чистоты  влагалища:</a:t>
            </a:r>
          </a:p>
          <a:p>
            <a:pPr marL="0" indent="0" algn="just">
              <a:buNone/>
            </a:pPr>
            <a:r>
              <a:rPr lang="ru-RU" sz="3100" i="1" u="sng" dirty="0">
                <a:latin typeface="Times New Roman" pitchFamily="18" charset="0"/>
                <a:cs typeface="Times New Roman" pitchFamily="18" charset="0"/>
              </a:rPr>
              <a:t>Первая степень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— чистая культура толстой неподвиж­ной грамположительной влагалищной  палочки (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Дедерлейна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) и единич­ные эпителиальные  клетки. Реакция содержимого кислая.</a:t>
            </a:r>
          </a:p>
          <a:p>
            <a:pPr marL="0" indent="0" algn="just">
              <a:buNone/>
            </a:pPr>
            <a:r>
              <a:rPr lang="ru-RU" sz="3100" i="1" u="sng" dirty="0">
                <a:latin typeface="Times New Roman" pitchFamily="18" charset="0"/>
                <a:cs typeface="Times New Roman" pitchFamily="18" charset="0"/>
              </a:rPr>
              <a:t>Вторая степень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— наряду с влагалищной палочкой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Дедерлейна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имеются сапрофиты,   отдельные кокки и единичные лейкоциты. Реакция кислая.</a:t>
            </a:r>
          </a:p>
          <a:p>
            <a:pPr marL="0" indent="0" algn="just">
              <a:buNone/>
            </a:pPr>
            <a:r>
              <a:rPr lang="ru-RU" sz="3100" i="1" u="sng" dirty="0">
                <a:latin typeface="Times New Roman" pitchFamily="18" charset="0"/>
                <a:cs typeface="Times New Roman" pitchFamily="18" charset="0"/>
              </a:rPr>
              <a:t>Третья степень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— обилие лейкоцитов, почти отсут­ствие влагалищной палочки,  преобладают  кокки и другие бактерии. Реакция слабо-кислая или щелочная.</a:t>
            </a:r>
          </a:p>
          <a:p>
            <a:pPr marL="0" indent="0" algn="just">
              <a:buNone/>
            </a:pPr>
            <a:r>
              <a:rPr lang="ru-RU" sz="3100" i="1" u="sng" dirty="0">
                <a:latin typeface="Times New Roman" pitchFamily="18" charset="0"/>
                <a:cs typeface="Times New Roman" pitchFamily="18" charset="0"/>
              </a:rPr>
              <a:t>Четвертая степень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— влагалищная палочка полнос­тью вытеснена гноеродной флорой, обилие лейкоцитов и появляются трихомонады. Реакция щелочная.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72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Влагалище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покрыто складчатой слизистой, под кото­рой находится мышечный слой. Слизистая влагалища состоит из многослойного плоского эпителия, в поверхностном слое которого откладывается гликоген. Синтез гликогена стимулируется эстрогенами, а прогестерон вызывает слущивание эпителия.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85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Функции влагалища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образует родовые пути с шейкой матки, благодаря высокой эластичности.</a:t>
            </a:r>
          </a:p>
          <a:p>
            <a:pPr lvl="0"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выводит менструальные и послеродовые выделения из матки</a:t>
            </a:r>
          </a:p>
          <a:p>
            <a:pPr lvl="0" algn="just"/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защитная функция. На слизистой влагалища постоянно находятся влагалищные палочки, которые в процессе жизнедеятельности перерабатывают гликоген и выделяют молочную кислоту. Она губительно действует на болезнетворную флору. Во влагалище здоровой женщины постоянно происходит процесс самоочищения.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73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Матка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полый гладкомышечный орган, имеет грушевидную форму, длиной 7 – 11 см. Средняя масса матки 50 – 100 грамм. Матка имеет 4 отдела: шейка, перешеек, тело, дно.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93604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5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57500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Шейка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матки имеет цилиндрическую форму. В шейке проходит цервикальный канал,  который имеет наружное и внутреннее отверстие (зев).Наружный зев имеет круглую или овальную форму у нерожавших и щелевидную форму у рожавших. Полость матки имеет форму треугольника, основанием кверху. Бо­ковые углы матки переходят в маточные трубы, а вершина в цервикальный канал. Секрет желез матки представляет чистую прозрачную слизь, которая заполняет цервикаль­ный канал как пробка.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0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494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Стенка матки представлена тремя слоями: внутренним – слизистой оболочкой (эндометрий), средним – мышечным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миометрий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наружным – серозным (периметрием). В слизистой оболочке матки существует два слоя: фун­кциональный и базальный.  Функциональный слой подвергается циклическим изменениям.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Мышечный слой образован гладкими мышцами, расположенными в несколько слоев, что важно для процесса изгнания плода. Мышечные волокна во время беременности  растягиваются и увеличиваются в объеме. Матка увеличивается в массе до 1 кг, в длину до 24 – 25 см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Основная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функция матки – вынашивание плода и его изгнание.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7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Маточные трубы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имеют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длину 10-12 см. Просвет 0,5-1 мм, на конце трубы воронка, закрывающаяся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фимбриями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(бахромками). Труба имеет три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отдела.Интерстициальная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часть — в толще стенки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матки,перешеечная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средний отдел, наиболее суженный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ампулярная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конеч­ный отдел (воронка), самый широкий отдел с множеством выростов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фимбрий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Слизистая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оболочка маточных труб покрыта однослой­ным цилиндрическим мерцательным эпителием, реснич­ки которого мерцают в сторону матки.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ампулярном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отделе трубы происходит оплодотворение.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67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лекции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1.Строение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функция репродуктивных систем женщины.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2.Половые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гормоны, их биологическое действие на женский организм.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3.Менструальный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Гигиена менструального цикла.</a:t>
            </a:r>
          </a:p>
          <a:p>
            <a:pPr marL="0" lv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2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09625"/>
            <a:ext cx="7668357" cy="449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30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7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Яичники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парные органы, являются железами внутренней секреции, имеют миндалевидную форму, их длина 3,5 — 4 см, ширина 2—2,5 см, толщина 1 — 1,5 см, вес 8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Яичник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вставлен одним краем в задний листок широ­кой маточной связки, вся остальная поверхность яични­ка брюшиной не покрыта. Различают зародышевый эпи­телий, белочную оболочку, корковый слой, мозговой слой. В корковом веществе находятся основные функциональные элементы яичника – фолликулы, в которых вырабатывается яйцеклетка (женскую половую клетку). Это генеративная функция.</a:t>
            </a: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Яичники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вырабатывают гормоны: прогестерон и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эстрогены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– это эндокринная функция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02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Женские половые гормоны и их действие на организм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яичнике вырабатываются гормоны: 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эстрогены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прогестерон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Фолликулин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вырабатывается клетками фол­ликулярного эпителия. Он относится к эстрогенным гор­монам, которые обуславливают женский тип. Под влия­нием этого гормона появляются вторичные половые признаки: формирование фигуры, рост молочных желез,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оволосение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подмышечных впадин и лобка. Фолликулин способствует росту мускулатуры матки и разрастанию в ней эндометрия (слизистого слоя).</a:t>
            </a:r>
          </a:p>
          <a:p>
            <a:pPr algn="just"/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Прогестерон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вырабатывается желтым телом яичника, этот гормон способствует подготовке эндометрия к фазе секреции, во время беременности способствует укрепле­нию плодного яйца в слизистой матки, понижает возбу­димость мускулатуры матки.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1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Регуляция менструального цикла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воздействием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релизинг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-гормона вырабатываемого в гипоталамусе, в гипофизе вырабатывается большое коли­чество гормонов, регулирующих менструальный цикл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Ос­новные: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ФСГ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фолликулостимулирующий гормон,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лютеинизирующий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гормон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ЛТГ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лютеотропный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45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38120" cy="59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63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Менструальный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цикл — это циклические (периоди­ческие) физиологические изменения в яичнике, матке и связанные с ними изменения в других железах внутрен­ней секреции и во всем организме под воздействием цент­ральной нервной системы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/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менструального цикла в среднем 28 дней, реже 21 или 30 – 35 дней. Визуальным результатом менструального цикла явля­ется менструация — это ежемесячное выделение крови из матки, в норме она длится 3—5 дней. Объем выделений во время менструации составляет 50 – 200 мл. менструация безболезненная и сопровож­дается незначительными тянущими болями внизу живо­та и пояснице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3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Первая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менструация начинается с 12—14 лет, уста­навливается в течение года. Время наступления первой менструации зависит от климатических условий, социальных условий, условий быта, труда, питания и т.д.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менструальном цикле различают: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яичниковый,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маточный </a:t>
            </a:r>
          </a:p>
          <a:p>
            <a:pPr lvl="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гипоталямо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-гипофизарный  циклы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Изменения, происходящие в яичнике, называются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яич­никовым циклом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 делится на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фазы: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фолликулиновую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фазу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фазу овуляции,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лютеиновую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6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45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Фолликулиновая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фаза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589640" cy="59766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фаза развития фолликула, проходит под воздействием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ФСГ(фолликулостимулирующего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гормона) и длится половину мен­струального цикла. В этой фазе в яичниках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вырбатывается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гормон фолликулин — женский половой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гормон.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яичниках в корковом слое расположены половые яйцеклетки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овоциты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заключенные в фоллику­лы разной степени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развития.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менструальном цикле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одном из яичников начинается активный рост 10—15 фолликулов под влиянием ФСГ. Вокруг каждого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овоцита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этих фол­ликулах возникает гранулезная оболочка, секретирующая базальную мембрану, вокруг нее формируется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текальная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оболочка. Эти клетки обладают способностью синтезировать эстрогены, а за счет эстрогенов растет фол­ликул.  К 7 – 8 дню цикла   один наиболее полноценный фолликул опережает в созревании другие и начинает оказывать на остальные специфическое влияние которое приводит к их обратному развитию, а затем к полному рассасыванию. </a:t>
            </a:r>
          </a:p>
        </p:txBody>
      </p:sp>
    </p:spTree>
    <p:extLst>
      <p:ext uri="{BB962C8B-B14F-4D97-AF65-F5344CB8AC3E}">
        <p14:creationId xmlns:p14="http://schemas.microsoft.com/office/powerpoint/2010/main" val="349684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04664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1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Период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полового созревания занимает примерно 10 лет. В течение  этого времени заканчивается физическое развитие организма, созревание репродуктивной системы, формируются вторичные половые признаки.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Репродуктивная система женщины достигает оптимальной зрелости к 16 – 17 годам, когда организм готов к воспроизводству.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К 45 годам угасает репродуктивная, а к 55 годам – гормональная функция репродуктивной системы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ходе эволюции человека продолжительность функциональной активности репродуктивной системы генетически закодирована на возраст, оптимальный для зачатия, вынашивания и вскармливания ребенка.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934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Овогенез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Овогенез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процесс формирования яйцеклетки, который протекает в три периода.</a:t>
            </a:r>
          </a:p>
          <a:p>
            <a:pPr algn="just"/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Первый период – размножение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 результате этого периода 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овогоний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путем митоза увеличивается количество клеток, легко проницаемых для питательных веществ и образуются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овоциты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первого порядка.</a:t>
            </a:r>
          </a:p>
          <a:p>
            <a:pPr algn="just"/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Второй период –  роста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оболочкеовоцита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первого порядка формируются микроворсинки, увеличивающие всасывательную поверхность. В результате этого клетка активно всасывает питательные вещества и значительно увеличивается за счет цитоплазмы </a:t>
            </a:r>
          </a:p>
          <a:p>
            <a:pPr algn="just"/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Третий период – созревание.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этом периоде путем мейоза (два следующих друг за другом неравномерных деления) В результате чего образуется яйцеклетка и три полярных тельца</a:t>
            </a:r>
          </a:p>
        </p:txBody>
      </p:sp>
    </p:spTree>
    <p:extLst>
      <p:ext uri="{BB962C8B-B14F-4D97-AF65-F5344CB8AC3E}">
        <p14:creationId xmlns:p14="http://schemas.microsoft.com/office/powerpoint/2010/main" val="2516657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Зрелый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фолликул состоит из наружной  соединительно-тканной оболочки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внутренней – зернистой. Полость фолликула за время роста накапливает эстрогены. Яйцеклетку окружает слой гранулезных клеток – лучистый венец, который формирует яйценосный бугорок.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Фолликул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достигший зрелости называется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преовуляторным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 увеличивается в объеме в 100 раз.  В  это время увеличивается концентрация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эстрадиола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уменьшается количество ФСГ, увеличивается ЛГ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лютеинизирующего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гормона), а через 24 часа на пике концентрации   ЛГ  наступает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овуляция.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25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Фаза овуляции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разрыв зрелого фолликула и вы­ход яйцеклетки (женской половой клетки) в брюшную полость, где она захватывается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фимбриями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ампулярного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отдела маточной трубы и помещается в этот отдел. Здесь происходит оплодотворение.  Если этого не происходит, то яйцеклетка погибает через 24 часа.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овуляции возможно легкое недомогание, болезненность внизу живота, кратковременное повышение температуры.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60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78098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. Фаза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лютеиновая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(развития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желтого тела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месте разорвав­шегося фолликула созревает желтое тело яичника под воздействием ЛГ. В   цитоплазме фолликулярных клеток появляется пигмент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лютеин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- вырабатывает гормон про­гестерон. Достигает максимального развития на 7 – 8 сутки после овуляции, функционирует 10 – 12 дней.  Если наступает  оплодотворение,  то желтое тело продолжает свое развитие и будет называться желтым телом беременности. Если  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беременнсть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не наступи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ла,  то желтое тело получает обратное развитие,   на его месте формируется  рубец.</a:t>
            </a:r>
          </a:p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момента обратного развития  клетки желтого тела прекращают вырабатывать прогестерон, и увеличивается воздействие эстрогенов</a:t>
            </a:r>
          </a:p>
        </p:txBody>
      </p:sp>
    </p:spTree>
    <p:extLst>
      <p:ext uri="{BB962C8B-B14F-4D97-AF65-F5344CB8AC3E}">
        <p14:creationId xmlns:p14="http://schemas.microsoft.com/office/powerpoint/2010/main" val="2485688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Ма­точный цикл (он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имеет 4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фазы)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фаза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— десквамация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(отторжение) функционального слоя слизистой матки — это и есть менструация. Эта фаза наступает  через 2- 3 суток после падения уровня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прогестерона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фаза — регенерация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(восстановление) функциональ­ного слоя слизистой матки за счет клеток базального слоя эндометрия,  за­канчивается к 7-му дню от начала менструации.</a:t>
            </a:r>
          </a:p>
          <a:p>
            <a:pPr marL="0" indent="0" algn="just">
              <a:buNone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фаза — пролиферация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(разрастание) слизистого слоя матки.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Он утолщается в 4 – 5 раз , в нем развивается большое количество желез в результате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васкуляризации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Продолжительность  фазы с 7-8 до 14 дня цикла </a:t>
            </a:r>
          </a:p>
          <a:p>
            <a:pPr marL="0" indent="0" algn="just">
              <a:buNone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фаза — фаза секреции,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которая готовит матку к бере­менности, к внедрению оплодотворенного яйца. В слизистой накапливается гликоген,  кальций, фосфор и другие вещества, необходимые для принятия оплодотворенной яйцеклетки, снижается сократительная способность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миометрия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чувствительность к окситоцину. Если   оплодотворение не произошло, то    наступает менструация.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47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04" y="-819472"/>
            <a:ext cx="11049744" cy="827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487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Гипоталямо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-гипофизарный цикл.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517632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Выработка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гормонов гипофиза происходит под воздействием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гипоталямуса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В свою очередь выделение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либеринов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происходит в пульсирующем режиме – один пульс – 60 – 90 минут. Данная частота позволяет обеспечить процессы регуляции в репродуктивной системе.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Циклические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изменения в нейроэндокринной системе и половых органах в течение менструального цикла сопровождаются изменениями в общем состоянии. Перед менструацией нередко повышается раздражительность, возбудимость или появляются утомляемость и сонливость. Кроме того учащается пульс, повышается артериальное  давление и температура тела  на несколько десятых долей градуса, нарастает количество эритроцитов, гемоглобина  и лейкоцитов в крови. После менструации обычно отмечаются ощущения бодрости и прилива сил.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молочных железах во второй половине менструального цикла наблюдается напряжение, ощущение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нагрубания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 железы несколько увеличиваются в объеме. Это происходит под влиянием прогестерона.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33847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Гигиена менструального цикла.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менструации необходимо не менее двух раз в день чистыми руками обмывать наружные половые орга­ны теплой кипяченой водой. На производствах с боль­шим количеством женщин для указанной цели оборудо­ваны гигиенические комнаты. Принимать ванну во вре­мя менструации не следует. Не следует также применять спринцевания не только во время менструации, но и спу­стя несколько дней после ее окончания. Половые сноше­ния в это время не должны иметь места</a:t>
            </a:r>
          </a:p>
        </p:txBody>
      </p:sp>
    </p:spTree>
    <p:extLst>
      <p:ext uri="{BB962C8B-B14F-4D97-AF65-F5344CB8AC3E}">
        <p14:creationId xmlns:p14="http://schemas.microsoft.com/office/powerpoint/2010/main" val="2359962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период менструации не следует употреблять в пищу ничего острого, например, перец, горчицу, а равно и спир­тные напитки, так как они способствуют усиленному при­ливу крови к органам брюшной полости, усиливая тем самым менструальное кровотечение. Надо следить за пра­вильной функцией кишечника и регулировать его работу соответствующей диетой. В менструальный период необ­ходимо избегать охлаждения тела, резких движений, утом­ления, контакта с инфекционными больными.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нормальном течении менструации женщина мо­жет продолжать свою обычную работу, соблюдая указан­ные выше правила гигиены дома и на производстве. Если менструация сопровождается болями, чрезмерной поте­рей крови и другими болезненными явлениями, то жен­щине следует обратиться к врачу или акушерке.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2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менструация,   считает­ся признаком наступления половой зрелости. Однако это не значит, что с этого момента девушка уже окончатель­но созрела и может начать жить половой жизнью.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Раннее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половой жизни, ранняя беременность, безусловно, вредны и пагубно отражаются на здоровье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девушки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Женщина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достигает полного развития к 20 годам; этот возраст считается наиболее благоприятным для вступле­ния в брак и для первой беременности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7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535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Репродуктивная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женщины состоит из определенных структур: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гипоталямуса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гипофиза, яичников, органов – мишеней (маточные трубы, матка и др.) и проявляет свою функциональную активность только в определенном (детородном) возрасте. Оптимальный возраст для осуществления деторождения 20 – 40 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Репродуктивная система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организована  по </a:t>
            </a: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иерархическомупринципу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пять уровней, каждый из которых регулируется вышележащими структурами по механизму обратной связи.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20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1.Назовите органы репродуктивной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2.Половые гормоны, их биологическое действие на женский организм.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Перечислите уровни регуляции менструального цикла.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Опишите гигиену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менструального цикла.</a:t>
            </a:r>
          </a:p>
          <a:p>
            <a:pPr marL="0" lv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Уровни регуляции репродуктивной системы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900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lv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1.уровень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ткани – мишени, содержащие клетки, имеющие рецепторы к половым гормонам. К ним относятся: половые органы, молочные железы, кожа, волосяные фолликулы, жировая ткань, костная система. </a:t>
            </a:r>
          </a:p>
          <a:p>
            <a:pPr marL="0" lv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2.уровень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яичники. В них происходят сложные процессы синтеза гормонов и развития фолликулов с яйцеклеткой.</a:t>
            </a:r>
          </a:p>
          <a:p>
            <a:pPr marL="0" lv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3.уровень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гипофиз (передняя доля 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аденогипофиз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), где синтезируются фолликулостимулирующий гормон и пролактин,  регулирующие функцию яичников и молочных желез.</a:t>
            </a:r>
          </a:p>
          <a:p>
            <a:pPr marL="0" lv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4.уровень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гипофизотропная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зона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гипоталямуса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Состоит из скоплений нейронов, обладающих нейросекреторной активностью и выделяют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рилизинг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гормоны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либерины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), вещества, стимулирующие выработку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лютеинизирующего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гормона, фолликулостимулирующего гормона и тормозит выработку пролактина.</a:t>
            </a:r>
          </a:p>
          <a:p>
            <a:pPr marL="0" lv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5.Уровень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экстрагипоталямические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церебральные структуры. (мозговые структуры, расположенные вне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гипоталямуса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). Эти отделы воспринимают импульсы из внешней среды и интерорецепторов, и передают их через системы передатчиков нервных импульсов в нейросекреторные ядра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гипоталямуса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7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женских половых органов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Женские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половые органы делятся на наружные и внут­ренние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наружным половым органам относятся: лобок, боль­шие половые губы, малые половые губы, клитор, преддве­рие влагалища, большие железы преддверия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Бартолиновы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железы. Границей между наружными и внутренними половыми органами является девственная плева.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6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77320"/>
            <a:ext cx="7581002" cy="59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51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Лобок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подкожным жиром возвышение, рас­полагающееся спереди и выше лонного сочленения. Вер­хней границей лобка является кожная бороздка — над­лобковая складка, справа и слева — паховые складки, кзади лобок сливается с большими половыми губами. Лобок покрыт волосами, рост волос по форме треуголь­ника, основанием кверху (это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оволосение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женскому типу).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47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Большие половые губы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две продольные складки кожи, ограничивающие с боков половую щель. Под ко­жей залегает богатая жиром клетчатка. Спереди боль­шие губы переходят к концу лобка, сзади они сходятся и образуют заднюю спайку. Кожа на наружной поверхнос­ти губ покрыта волосами, содержит потовые и сальные железы. Пространство между большими половыми губа­ми называется половой щелью. В норме большие поло­вые губы прикрывают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малые.В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толще половых губ заложены большие железы преддверия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Бартолиновы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железы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Малые половые губы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вторая пара продольных кож­ных складок, имеющая вид слизистой оболочки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9529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2486</Words>
  <Application>Microsoft Office PowerPoint</Application>
  <PresentationFormat>Экран (4:3)</PresentationFormat>
  <Paragraphs>124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1_Тема Office</vt:lpstr>
      <vt:lpstr>Презентация PowerPoint</vt:lpstr>
      <vt:lpstr>План лекции </vt:lpstr>
      <vt:lpstr>Презентация PowerPoint</vt:lpstr>
      <vt:lpstr>Презентация PowerPoint</vt:lpstr>
      <vt:lpstr>Уровни регуляции репродуктивной системы</vt:lpstr>
      <vt:lpstr>Строение женских половых органов</vt:lpstr>
      <vt:lpstr>Презентация PowerPoint</vt:lpstr>
      <vt:lpstr>Лобок</vt:lpstr>
      <vt:lpstr>Большие половые губы </vt:lpstr>
      <vt:lpstr>Презентация PowerPoint</vt:lpstr>
      <vt:lpstr>Внутренние половые органы</vt:lpstr>
      <vt:lpstr>Презентация PowerPoint</vt:lpstr>
      <vt:lpstr>Степени чистоты влагалища</vt:lpstr>
      <vt:lpstr>Презентация PowerPoint</vt:lpstr>
      <vt:lpstr>Функции влагалища</vt:lpstr>
      <vt:lpstr>Матка </vt:lpstr>
      <vt:lpstr>Презентация PowerPoint</vt:lpstr>
      <vt:lpstr>Презентация PowerPoint</vt:lpstr>
      <vt:lpstr>Маточные трубы </vt:lpstr>
      <vt:lpstr>Презентация PowerPoint</vt:lpstr>
      <vt:lpstr>Яичники </vt:lpstr>
      <vt:lpstr>Женские половые гормоны и их действие на организм. </vt:lpstr>
      <vt:lpstr>Регуляция менструального цикла </vt:lpstr>
      <vt:lpstr>Презентация PowerPoint</vt:lpstr>
      <vt:lpstr>Презентация PowerPoint</vt:lpstr>
      <vt:lpstr>Презентация PowerPoint</vt:lpstr>
      <vt:lpstr>Презентация PowerPoint</vt:lpstr>
      <vt:lpstr>IФолликулиновая фаза </vt:lpstr>
      <vt:lpstr>Презентация PowerPoint</vt:lpstr>
      <vt:lpstr>Овогенез</vt:lpstr>
      <vt:lpstr>Презентация PowerPoint</vt:lpstr>
      <vt:lpstr>II. Фаза овуляции</vt:lpstr>
      <vt:lpstr>III. Фаза лютеиновая (развития желтого тела). </vt:lpstr>
      <vt:lpstr>Ма­точный цикл (он имеет 4 фазы) </vt:lpstr>
      <vt:lpstr>Презентация PowerPoint</vt:lpstr>
      <vt:lpstr>Гипоталямо-гипофизарный цикл. </vt:lpstr>
      <vt:lpstr>Гигиена менструального цикла. </vt:lpstr>
      <vt:lpstr>Презентация PowerPoint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29</cp:revision>
  <dcterms:created xsi:type="dcterms:W3CDTF">2020-08-31T08:16:05Z</dcterms:created>
  <dcterms:modified xsi:type="dcterms:W3CDTF">2020-09-16T10:16:55Z</dcterms:modified>
</cp:coreProperties>
</file>