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28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8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7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2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0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6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30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4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77BD-7AB8-46B9-AAE7-B33CFE6D571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4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919288" y="3254376"/>
            <a:ext cx="8424862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</a:rPr>
              <a:t>Кандидаты на премию Ученого Совета КрасГМУ им. 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проф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</a:rPr>
              <a:t>. В. Ф. </a:t>
            </a:r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Войно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Ясенецкого</a:t>
            </a:r>
            <a:endParaRPr lang="ru-RU" alt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9650" y="5348289"/>
            <a:ext cx="7704138" cy="1176337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Малаший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Екатерина Александровна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Ординатор кафедры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дерматовенерологии с курсом косметологии и ПО им. проф. В. И.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Прохоренкова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председатель Совета Обучающихся КрасГМУ им. проф. В.Ф. Войно-Ясенецкого</a:t>
            </a:r>
          </a:p>
        </p:txBody>
      </p:sp>
      <p:pic>
        <p:nvPicPr>
          <p:cNvPr id="5124" name="Picture 2" descr="C:\Users\Lenko\Desktop\1393215536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311150"/>
            <a:ext cx="26638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3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Ткачева Екатерина Валерьевна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602 </a:t>
            </a:r>
            <a:r>
              <a:rPr lang="ru-RU" dirty="0" smtClean="0"/>
              <a:t>группа </a:t>
            </a:r>
            <a:r>
              <a:rPr lang="ru-RU" dirty="0" smtClean="0"/>
              <a:t>Клиническая психология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зачетной книжки за последние две сессии  – 5,0</a:t>
            </a:r>
          </a:p>
          <a:p>
            <a:r>
              <a:rPr lang="ru-RU" dirty="0" smtClean="0"/>
              <a:t>Место в рейтинге - </a:t>
            </a:r>
            <a:r>
              <a:rPr lang="ru-RU" dirty="0" smtClean="0"/>
              <a:t>68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76" y="1825625"/>
            <a:ext cx="2987488" cy="4979148"/>
          </a:xfrm>
        </p:spPr>
      </p:pic>
    </p:spTree>
    <p:extLst>
      <p:ext uri="{BB962C8B-B14F-4D97-AF65-F5344CB8AC3E}">
        <p14:creationId xmlns:p14="http://schemas.microsoft.com/office/powerpoint/2010/main" val="27891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4301" y="283238"/>
            <a:ext cx="10515600" cy="1325563"/>
          </a:xfrm>
        </p:spPr>
        <p:txBody>
          <a:bodyPr/>
          <a:lstStyle/>
          <a:p>
            <a:r>
              <a:rPr lang="ru-RU" dirty="0" err="1"/>
              <a:t>Пируева</a:t>
            </a:r>
            <a:r>
              <a:rPr lang="ru-RU" dirty="0"/>
              <a:t> Татьяна Андреевна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601 </a:t>
            </a:r>
            <a:r>
              <a:rPr lang="ru-RU" dirty="0" smtClean="0"/>
              <a:t>группа Лечебное дело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</a:t>
            </a:r>
            <a:r>
              <a:rPr lang="ru-RU" dirty="0"/>
              <a:t>зачетной книжки за последние две сессии  – 5,0</a:t>
            </a:r>
          </a:p>
          <a:p>
            <a:r>
              <a:rPr lang="ru-RU" dirty="0"/>
              <a:t>Место в рейтинге - </a:t>
            </a:r>
            <a:r>
              <a:rPr lang="ru-RU" dirty="0" smtClean="0"/>
              <a:t>163</a:t>
            </a:r>
            <a:endParaRPr lang="ru-RU" dirty="0"/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7" y="1825625"/>
            <a:ext cx="3030372" cy="4697077"/>
          </a:xfrm>
        </p:spPr>
      </p:pic>
    </p:spTree>
    <p:extLst>
      <p:ext uri="{BB962C8B-B14F-4D97-AF65-F5344CB8AC3E}">
        <p14:creationId xmlns:p14="http://schemas.microsoft.com/office/powerpoint/2010/main" val="31174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324182"/>
            <a:ext cx="10515600" cy="1325563"/>
          </a:xfrm>
        </p:spPr>
        <p:txBody>
          <a:bodyPr/>
          <a:lstStyle/>
          <a:p>
            <a:r>
              <a:rPr lang="ru-RU" dirty="0" err="1"/>
              <a:t>Боровлева</a:t>
            </a:r>
            <a:r>
              <a:rPr lang="ru-RU" dirty="0"/>
              <a:t> Ольга Владимировна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518 </a:t>
            </a:r>
            <a:r>
              <a:rPr lang="ru-RU" dirty="0" smtClean="0"/>
              <a:t>группа Лечебное дело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зачетной книжки за последние две сессии  – 5,0</a:t>
            </a:r>
          </a:p>
          <a:p>
            <a:r>
              <a:rPr lang="ru-RU" dirty="0" smtClean="0"/>
              <a:t>Место в рейтинге </a:t>
            </a:r>
            <a:r>
              <a:rPr lang="ru-RU" dirty="0" smtClean="0"/>
              <a:t>- 87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33" y="1825625"/>
            <a:ext cx="3180497" cy="4500403"/>
          </a:xfrm>
        </p:spPr>
      </p:pic>
    </p:spTree>
    <p:extLst>
      <p:ext uri="{BB962C8B-B14F-4D97-AF65-F5344CB8AC3E}">
        <p14:creationId xmlns:p14="http://schemas.microsoft.com/office/powerpoint/2010/main" val="8355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441" b="2341"/>
          <a:stretch/>
        </p:blipFill>
        <p:spPr>
          <a:xfrm>
            <a:off x="1847851" y="117475"/>
            <a:ext cx="8640763" cy="60213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1992313" y="44450"/>
            <a:ext cx="8229600" cy="1143000"/>
          </a:xfrm>
        </p:spPr>
        <p:txBody>
          <a:bodyPr/>
          <a:lstStyle/>
          <a:p>
            <a:r>
              <a:rPr lang="ru-RU" altLang="ru-RU" sz="4000" b="1">
                <a:solidFill>
                  <a:srgbClr val="C00000"/>
                </a:solidFill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50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104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Кандидаты на премию Ученого Совета КрасГМУ им. проф. В. Ф. Войно - Ясенецкого</vt:lpstr>
      <vt:lpstr>Ткачева Екатерина Валерьевна 602 группа Клиническая психология</vt:lpstr>
      <vt:lpstr>Пируева Татьяна Андреевна  601 группа Лечебное дело</vt:lpstr>
      <vt:lpstr>Боровлева Ольга Владимировна  518 группа Лечебное дело</vt:lpstr>
      <vt:lpstr>Благодарим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Кандидаты на премию Ученого Совета КрасГМУ им. Проф. В. Ф. Войно - Ясенецкого</dc:title>
  <dc:creator>Екатерина Савельева</dc:creator>
  <cp:lastModifiedBy>Екатерина Савельева</cp:lastModifiedBy>
  <cp:revision>7</cp:revision>
  <dcterms:created xsi:type="dcterms:W3CDTF">2015-04-22T02:37:34Z</dcterms:created>
  <dcterms:modified xsi:type="dcterms:W3CDTF">2016-10-25T17:34:23Z</dcterms:modified>
</cp:coreProperties>
</file>