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1E519-5E63-4FAD-82F7-745985A42D51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8F751-83A6-4BBF-BC36-983107DB59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8F751-83A6-4BBF-BC36-983107DB59A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3738-8D6F-40C3-8A76-A12187214BBB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3087B-4B66-4C25-8DEC-043070A44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3738-8D6F-40C3-8A76-A12187214BBB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3087B-4B66-4C25-8DEC-043070A44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3738-8D6F-40C3-8A76-A12187214BBB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3087B-4B66-4C25-8DEC-043070A44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3738-8D6F-40C3-8A76-A12187214BBB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3087B-4B66-4C25-8DEC-043070A44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3738-8D6F-40C3-8A76-A12187214BBB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3087B-4B66-4C25-8DEC-043070A44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3738-8D6F-40C3-8A76-A12187214BBB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3087B-4B66-4C25-8DEC-043070A44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3738-8D6F-40C3-8A76-A12187214BBB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3087B-4B66-4C25-8DEC-043070A44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3738-8D6F-40C3-8A76-A12187214BBB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3087B-4B66-4C25-8DEC-043070A44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3738-8D6F-40C3-8A76-A12187214BBB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3087B-4B66-4C25-8DEC-043070A44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3738-8D6F-40C3-8A76-A12187214BBB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3087B-4B66-4C25-8DEC-043070A44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3738-8D6F-40C3-8A76-A12187214BBB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3087B-4B66-4C25-8DEC-043070A44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63738-8D6F-40C3-8A76-A12187214BBB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3087B-4B66-4C25-8DEC-043070A44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786082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>ФГБОУ ВО </a:t>
            </a:r>
            <a:r>
              <a:rPr lang="ru-RU" sz="2000" dirty="0" err="1"/>
              <a:t>КрасГМУим</a:t>
            </a:r>
            <a:r>
              <a:rPr lang="ru-RU" sz="2000" dirty="0"/>
              <a:t>. проф. В.Ф. </a:t>
            </a:r>
            <a:r>
              <a:rPr lang="ru-RU" sz="2000" dirty="0" err="1"/>
              <a:t>Войно-Ясенецкого</a:t>
            </a:r>
            <a:r>
              <a:rPr lang="ru-RU" sz="2000" dirty="0"/>
              <a:t> Минздрава России</a:t>
            </a:r>
            <a:br>
              <a:rPr lang="ru-RU" sz="2000" dirty="0"/>
            </a:br>
            <a:r>
              <a:rPr lang="ru-RU" sz="2000" dirty="0"/>
              <a:t>Фармацевтический </a:t>
            </a:r>
            <a:r>
              <a:rPr lang="ru-RU" sz="2000" dirty="0" smtClean="0"/>
              <a:t>колледж</a:t>
            </a:r>
            <a:r>
              <a:rPr lang="ru-RU" sz="2000" dirty="0"/>
              <a:t>  </a:t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b="1" i="1" dirty="0"/>
              <a:t> </a:t>
            </a:r>
            <a:br>
              <a:rPr lang="ru-RU" sz="2000" b="1" i="1" dirty="0"/>
            </a:br>
            <a:r>
              <a:rPr lang="ru-RU" sz="2700" b="1" i="1" dirty="0" smtClean="0"/>
              <a:t>ФОТООТЧЕТ</a:t>
            </a:r>
            <a:r>
              <a:rPr lang="ru-RU" sz="2700" b="1" i="1" dirty="0"/>
              <a:t/>
            </a:r>
            <a:br>
              <a:rPr lang="ru-RU" sz="2700" b="1" i="1" dirty="0"/>
            </a:br>
            <a:r>
              <a:rPr lang="ru-RU" sz="2700" b="1" i="1" dirty="0"/>
              <a:t>ПРОХОЖДЕНИЯ ПРАКТИЧЕСКОЙ ПОДГОТОВКИ ОБУЧАЮЩИХСЯ</a:t>
            </a:r>
            <a:br>
              <a:rPr lang="ru-RU" sz="2700" b="1" i="1" dirty="0"/>
            </a:br>
            <a:r>
              <a:rPr lang="ru-RU" sz="2700" b="1" i="1" dirty="0"/>
              <a:t>по специальности </a:t>
            </a:r>
            <a:r>
              <a:rPr lang="ru-RU" sz="2700" b="1" i="1" dirty="0" smtClean="0"/>
              <a:t>Фармация</a:t>
            </a:r>
            <a:r>
              <a:rPr lang="ru-RU" sz="800" dirty="0"/>
              <a:t/>
            </a:r>
            <a:br>
              <a:rPr lang="ru-RU" sz="800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500438"/>
            <a:ext cx="8215370" cy="2857520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Ф.И.О </a:t>
            </a:r>
            <a:r>
              <a:rPr lang="ru-RU" sz="2000" dirty="0" err="1" smtClean="0">
                <a:solidFill>
                  <a:schemeClr val="tx1"/>
                </a:solidFill>
              </a:rPr>
              <a:t>Камишкерцева</a:t>
            </a:r>
            <a:r>
              <a:rPr lang="ru-RU" sz="2000" dirty="0" smtClean="0">
                <a:solidFill>
                  <a:schemeClr val="tx1"/>
                </a:solidFill>
              </a:rPr>
              <a:t> Анастасия Алексеевна  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Группа 202 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Место прохождения -  г.Красноярск, улица Тельмана 14а, филиал 1 от Красноярской городской поликлинике №14     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с «13» ноября 2020 г.   по   «25» ноября 2020 г. Методический руководитель  – Казакова Елена Николаевна, преподаватель </a:t>
            </a:r>
            <a:r>
              <a:rPr lang="ru-RU" sz="1100" dirty="0" smtClean="0">
                <a:solidFill>
                  <a:schemeClr val="tx1"/>
                </a:solidFill>
              </a:rPr>
              <a:t> </a:t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> </a:t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> </a:t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> </a:t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Красноярск 2020</a:t>
            </a:r>
            <a:r>
              <a:rPr lang="ru-RU" sz="1100" dirty="0" smtClean="0">
                <a:solidFill>
                  <a:schemeClr val="tx1"/>
                </a:solidFill>
              </a:rPr>
              <a:t/>
            </a:r>
            <a:br>
              <a:rPr lang="ru-RU" sz="1100" dirty="0" smtClean="0">
                <a:solidFill>
                  <a:schemeClr val="tx1"/>
                </a:solidFill>
              </a:rPr>
            </a:br>
            <a:endParaRPr lang="ru-RU" sz="1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Autofit/>
          </a:bodyPr>
          <a:lstStyle/>
          <a:p>
            <a:pPr algn="l"/>
            <a:r>
              <a:rPr lang="ru-RU" sz="1800" dirty="0"/>
              <a:t>Цель практической подготовки обучающихся: оказание медицинской помощи в условиях борьбы с распространением новой </a:t>
            </a:r>
            <a:r>
              <a:rPr lang="ru-RU" sz="1800" dirty="0" err="1"/>
              <a:t>коронавирусной</a:t>
            </a:r>
            <a:r>
              <a:rPr lang="ru-RU" sz="1800" dirty="0"/>
              <a:t> инфекцией COVID-19  </a:t>
            </a:r>
            <a:r>
              <a:rPr lang="ru-RU" sz="1800" dirty="0" smtClean="0"/>
              <a:t>в </a:t>
            </a:r>
            <a:r>
              <a:rPr lang="ru-RU" sz="1800" dirty="0" err="1" smtClean="0"/>
              <a:t>колл-центрах</a:t>
            </a:r>
            <a:r>
              <a:rPr lang="ru-RU" sz="1800" dirty="0"/>
              <a:t>, регистратурах медицинских организаций.</a:t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Виды возможной деятельности:</a:t>
            </a:r>
          </a:p>
          <a:p>
            <a:pPr>
              <a:buFontTx/>
              <a:buChar char="-"/>
            </a:pPr>
            <a:r>
              <a:rPr lang="ru-RU" sz="1800" dirty="0" smtClean="0"/>
              <a:t>дистанционная </a:t>
            </a:r>
            <a:r>
              <a:rPr lang="ru-RU" sz="1800" dirty="0"/>
              <a:t>консультационная поддержка населения по вопросам организации медицинской помощи при подозрении на новую </a:t>
            </a:r>
            <a:r>
              <a:rPr lang="ru-RU" sz="1800" dirty="0" err="1"/>
              <a:t>коронавирусную</a:t>
            </a:r>
            <a:r>
              <a:rPr lang="ru-RU" sz="1800" dirty="0"/>
              <a:t> инфекцию </a:t>
            </a:r>
            <a:r>
              <a:rPr lang="ru-RU" sz="1800" dirty="0" smtClean="0"/>
              <a:t>COVID-19</a:t>
            </a:r>
          </a:p>
          <a:p>
            <a:pPr>
              <a:buFontTx/>
              <a:buChar char="-"/>
            </a:pPr>
            <a:endParaRPr lang="ru-RU" sz="1800" dirty="0" smtClean="0"/>
          </a:p>
          <a:p>
            <a:pPr>
              <a:buFontTx/>
              <a:buChar char="-"/>
            </a:pPr>
            <a:r>
              <a:rPr lang="ru-RU" sz="1800" dirty="0"/>
              <a:t>дистанционное участие в выявлении круга лиц, контактировавших с лицами, в отношении которых имеются подозрения на новую </a:t>
            </a:r>
            <a:r>
              <a:rPr lang="ru-RU" sz="1800" dirty="0" err="1"/>
              <a:t>коронавирусную</a:t>
            </a:r>
            <a:r>
              <a:rPr lang="ru-RU" sz="1800" dirty="0"/>
              <a:t> инфекцию COVID-19 или подтверждены случаи заболевания новой </a:t>
            </a:r>
            <a:r>
              <a:rPr lang="ru-RU" sz="1800" dirty="0" err="1"/>
              <a:t>коронавирусной</a:t>
            </a:r>
            <a:r>
              <a:rPr lang="ru-RU" sz="1800" dirty="0"/>
              <a:t> инфекцией </a:t>
            </a:r>
            <a:r>
              <a:rPr lang="ru-RU" sz="1800" dirty="0" smtClean="0"/>
              <a:t>COVID-19</a:t>
            </a:r>
          </a:p>
          <a:p>
            <a:pPr>
              <a:buFontTx/>
              <a:buChar char="-"/>
            </a:pPr>
            <a:endParaRPr lang="ru-RU" sz="1800" dirty="0" smtClean="0"/>
          </a:p>
          <a:p>
            <a:pPr>
              <a:buFontTx/>
              <a:buChar char="-"/>
            </a:pPr>
            <a:r>
              <a:rPr lang="ru-RU" sz="1800" dirty="0"/>
              <a:t>и</a:t>
            </a:r>
            <a:r>
              <a:rPr lang="ru-RU" sz="1800" dirty="0" smtClean="0"/>
              <a:t> др.</a:t>
            </a:r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Регистрация на сайте волонтеров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305" t="15152" r="1192" b="10663"/>
          <a:stretch>
            <a:fillRect/>
          </a:stretch>
        </p:blipFill>
        <p:spPr bwMode="auto">
          <a:xfrm>
            <a:off x="0" y="2071678"/>
            <a:ext cx="9144000" cy="387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15370" cy="1714512"/>
          </a:xfrm>
        </p:spPr>
        <p:txBody>
          <a:bodyPr>
            <a:normAutofit/>
          </a:bodyPr>
          <a:lstStyle/>
          <a:p>
            <a:r>
              <a:rPr lang="ru-RU" dirty="0" smtClean="0"/>
              <a:t>Место прохождения практики: </a:t>
            </a:r>
            <a:r>
              <a:rPr lang="ru-RU" dirty="0"/>
              <a:t>г.Красноярск, улица Тельмана 14а, филиал 1 от Красноярской городской поликлинике №14</a:t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6183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16" y="2143125"/>
            <a:ext cx="7080956" cy="398303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Измерение температуры проходило с помощью бесконтактного градусника</a:t>
            </a:r>
            <a:endParaRPr lang="ru-RU" dirty="0"/>
          </a:p>
        </p:txBody>
      </p:sp>
      <p:pic>
        <p:nvPicPr>
          <p:cNvPr id="4" name="Содержимое 3" descr="1286.750x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2071678"/>
            <a:ext cx="4525963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43362" cy="572613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Работа проходила при соблюдении мер безопасности( маски, одноразовые медицинские халаты, защитные экраны)</a:t>
            </a:r>
            <a:endParaRPr lang="ru-RU" sz="3200" dirty="0"/>
          </a:p>
        </p:txBody>
      </p:sp>
      <p:pic>
        <p:nvPicPr>
          <p:cNvPr id="4" name="Содержимое 3" descr="ATyZiv68Ro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64512" y="1142984"/>
            <a:ext cx="3720531" cy="4954591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10108</TotalTime>
  <Words>141</Words>
  <Application>Microsoft Office PowerPoint</Application>
  <PresentationFormat>Экран (4:3)</PresentationFormat>
  <Paragraphs>15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ФГБОУ ВО КрасГМУим. проф. В.Ф. Войно-Ясенецкого Минздрава России Фармацевтический колледж       ФОТООТЧЕТ ПРОХОЖДЕНИЯ ПРАКТИЧЕСКОЙ ПОДГОТОВКИ ОБУЧАЮЩИХСЯ по специальности Фармация </vt:lpstr>
      <vt:lpstr>Цель практической подготовки обучающихся: оказание медицинской помощи в условиях борьбы с распространением новой коронавирусной инфекцией COVID-19  в колл-центрах, регистратурах медицинских организаций. </vt:lpstr>
      <vt:lpstr>Регистрация на сайте волонтеров</vt:lpstr>
      <vt:lpstr>Место прохождения практики: г.Красноярск, улица Тельмана 14а, филиал 1 от Красноярской городской поликлинике №14 </vt:lpstr>
      <vt:lpstr>Измерение температуры проходило с помощью бесконтактного градусника</vt:lpstr>
      <vt:lpstr>Работа проходила при соблюдении мер безопасности( маски, одноразовые медицинские халаты, защитные экраны)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ФГБОУ ВО КрасГМУим. проф. В.Ф. Войно-Ясенецкого Минздрава России Фармацевтический колледж       ФОТООТЧЕТ ПРОХОЖДЕНИЯ ПРАКТИЧЕСКОЙ ПОДГОТОВКИ ОБУЧАЮЩИХСЯ по специальности Фармация</dc:title>
  <dc:creator>я</dc:creator>
  <cp:lastModifiedBy>я</cp:lastModifiedBy>
  <cp:revision>354</cp:revision>
  <dcterms:created xsi:type="dcterms:W3CDTF">2020-12-13T10:23:09Z</dcterms:created>
  <dcterms:modified xsi:type="dcterms:W3CDTF">2020-12-21T11:40:55Z</dcterms:modified>
</cp:coreProperties>
</file>