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71" r:id="rId3"/>
    <p:sldId id="273" r:id="rId4"/>
    <p:sldId id="257" r:id="rId5"/>
    <p:sldId id="258" r:id="rId6"/>
    <p:sldId id="269" r:id="rId7"/>
    <p:sldId id="265" r:id="rId8"/>
    <p:sldId id="260" r:id="rId9"/>
    <p:sldId id="270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70485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ФГБОУ ВО </a:t>
            </a:r>
            <a:r>
              <a:rPr lang="ru-RU" dirty="0" err="1" smtClean="0"/>
              <a:t>КрасГМУим</a:t>
            </a:r>
            <a:r>
              <a:rPr lang="ru-RU" dirty="0" smtClean="0"/>
              <a:t>. проф. В.Ф. </a:t>
            </a:r>
            <a:r>
              <a:rPr lang="ru-RU" dirty="0" err="1" smtClean="0"/>
              <a:t>Войно-Ясенецкого</a:t>
            </a:r>
            <a:r>
              <a:rPr lang="ru-RU" dirty="0" smtClean="0"/>
              <a:t> Минздрава России</a:t>
            </a:r>
            <a:br>
              <a:rPr lang="ru-RU" dirty="0" smtClean="0"/>
            </a:br>
            <a:r>
              <a:rPr lang="ru-RU" dirty="0" smtClean="0"/>
              <a:t>Фармацевтический колледж 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i="1" dirty="0" smtClean="0"/>
              <a:t> </a:t>
            </a:r>
            <a:br>
              <a:rPr lang="ru-RU" b="1" i="1" dirty="0" smtClean="0"/>
            </a:br>
            <a:r>
              <a:rPr lang="ru-RU" sz="2400" b="1" i="1" dirty="0" smtClean="0"/>
              <a:t>ФОТООТЧЕТ</a:t>
            </a:r>
            <a:br>
              <a:rPr lang="ru-RU" sz="2400" b="1" i="1" dirty="0" smtClean="0"/>
            </a:br>
            <a:r>
              <a:rPr lang="ru-RU" sz="2400" b="1" i="1" dirty="0" smtClean="0"/>
              <a:t>ПРОХОЖДЕНИЯ ПРАКТИЧЕСКОЙ ПОДГОТОВКИ ОБУЧАЮЩИХСЯ</a:t>
            </a:r>
            <a:br>
              <a:rPr lang="ru-RU" sz="2400" b="1" i="1" dirty="0" smtClean="0"/>
            </a:br>
            <a:r>
              <a:rPr lang="ru-RU" sz="2400" b="1" i="1" dirty="0" smtClean="0"/>
              <a:t>по специальности Фармация</a:t>
            </a:r>
            <a:r>
              <a:rPr lang="ru-RU" sz="700" dirty="0" smtClean="0"/>
              <a:t/>
            </a:r>
            <a:br>
              <a:rPr lang="ru-RU" sz="700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861048"/>
            <a:ext cx="7272808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Ф.И.О. </a:t>
            </a:r>
            <a:r>
              <a:rPr lang="ru-RU" dirty="0" err="1" smtClean="0"/>
              <a:t>Емашкина</a:t>
            </a:r>
            <a:r>
              <a:rPr lang="ru-RU" dirty="0" smtClean="0"/>
              <a:t> Анна Юрьевна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Группа 202 </a:t>
            </a:r>
            <a:br>
              <a:rPr lang="ru-RU" dirty="0" smtClean="0"/>
            </a:br>
            <a:r>
              <a:rPr lang="ru-RU" dirty="0" smtClean="0"/>
              <a:t>Место прохождения -  г.Красноярск, </a:t>
            </a:r>
            <a:r>
              <a:rPr lang="ru-RU" dirty="0" smtClean="0"/>
              <a:t>улица60 лет октября 12, КМБ №3, дневной стационар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с «13» ноября 2020 г.   по   «25» ноября 2020 г. </a:t>
            </a:r>
            <a:endParaRPr lang="ru-RU" dirty="0" smtClean="0"/>
          </a:p>
          <a:p>
            <a:r>
              <a:rPr lang="ru-RU" dirty="0" smtClean="0"/>
              <a:t>Методический </a:t>
            </a:r>
            <a:r>
              <a:rPr lang="ru-RU" dirty="0" smtClean="0"/>
              <a:t>руководитель  – Казакова Елена Николаевна, преподаватель </a:t>
            </a:r>
            <a:r>
              <a:rPr lang="ru-RU" sz="1050" dirty="0" smtClean="0"/>
              <a:t> </a:t>
            </a:r>
            <a:br>
              <a:rPr lang="ru-RU" sz="1050" dirty="0" smtClean="0"/>
            </a:br>
            <a:r>
              <a:rPr lang="ru-RU" sz="1050" dirty="0" smtClean="0"/>
              <a:t> </a:t>
            </a:r>
            <a:br>
              <a:rPr lang="ru-RU" sz="1050" dirty="0" smtClean="0"/>
            </a:br>
            <a:r>
              <a:rPr lang="ru-RU" sz="1050" dirty="0" smtClean="0"/>
              <a:t> </a:t>
            </a:r>
            <a:br>
              <a:rPr lang="ru-RU" sz="1050" dirty="0" smtClean="0"/>
            </a:br>
            <a:r>
              <a:rPr lang="ru-RU" sz="1050" dirty="0" smtClean="0"/>
              <a:t> </a:t>
            </a:r>
            <a:br>
              <a:rPr lang="ru-RU" sz="1050" dirty="0" smtClean="0"/>
            </a:br>
            <a:r>
              <a:rPr lang="ru-RU" dirty="0" smtClean="0"/>
              <a:t>                                                      Красноярск 2020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2420888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tx1">
                    <a:lumMod val="10000"/>
                  </a:schemeClr>
                </a:solidFill>
                <a:latin typeface="+mj-lt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10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  <a:cs typeface="Times New Roman" pitchFamily="18" charset="0"/>
              </a:rPr>
              <a:t>Цель практической подготовки обучающихся: оказание медицинской помощи  в условиях борьбы с распространением новой </a:t>
            </a:r>
            <a:r>
              <a:rPr lang="ru-RU" sz="2400" dirty="0" err="1" smtClean="0">
                <a:solidFill>
                  <a:schemeClr val="tx1">
                    <a:lumMod val="10000"/>
                  </a:schemeClr>
                </a:solidFill>
                <a:cs typeface="Times New Roman" pitchFamily="18" charset="0"/>
              </a:rPr>
              <a:t>коронавирусной</a:t>
            </a: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  <a:cs typeface="Times New Roman" pitchFamily="18" charset="0"/>
              </a:rPr>
              <a:t> инфекцией </a:t>
            </a:r>
            <a:r>
              <a:rPr lang="en-US" sz="2400" dirty="0" smtClean="0">
                <a:solidFill>
                  <a:schemeClr val="tx1">
                    <a:lumMod val="10000"/>
                  </a:schemeClr>
                </a:solidFill>
                <a:cs typeface="Times New Roman" pitchFamily="18" charset="0"/>
              </a:rPr>
              <a:t>COVID</a:t>
            </a: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  <a:cs typeface="Times New Roman" pitchFamily="18" charset="0"/>
              </a:rPr>
              <a:t>-19 в </a:t>
            </a:r>
            <a:r>
              <a:rPr lang="ru-RU" sz="2400" dirty="0" err="1" smtClean="0">
                <a:solidFill>
                  <a:schemeClr val="tx1">
                    <a:lumMod val="10000"/>
                  </a:schemeClr>
                </a:solidFill>
                <a:cs typeface="Times New Roman" pitchFamily="18" charset="0"/>
              </a:rPr>
              <a:t>колл-центрах,при</a:t>
            </a: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  <a:cs typeface="Times New Roman" pitchFamily="18" charset="0"/>
              </a:rPr>
              <a:t> дневном стационаре</a:t>
            </a: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/>
              <a:t>Возможные виды деятельности обучающихся в ходе практической подготовки обучающихся:</a:t>
            </a:r>
          </a:p>
          <a:p>
            <a:pPr>
              <a:buNone/>
            </a:pPr>
            <a:r>
              <a:rPr lang="ru-RU" sz="2400" dirty="0"/>
              <a:t>-Проведение профилактических и разъяснительных мероприятий среди населения по вопросом, связанных с новой </a:t>
            </a:r>
            <a:r>
              <a:rPr lang="ru-RU" sz="2400" dirty="0" err="1"/>
              <a:t>коронавирусной</a:t>
            </a:r>
            <a:r>
              <a:rPr lang="ru-RU" sz="2400" dirty="0"/>
              <a:t> инфекцией </a:t>
            </a:r>
            <a:r>
              <a:rPr lang="en-US" sz="2400" dirty="0"/>
              <a:t>COVID</a:t>
            </a:r>
            <a:r>
              <a:rPr lang="ru-RU" sz="2400" dirty="0"/>
              <a:t>-19;</a:t>
            </a:r>
          </a:p>
          <a:p>
            <a:pPr>
              <a:buNone/>
            </a:pPr>
            <a:r>
              <a:rPr lang="ru-RU" sz="2400" dirty="0"/>
              <a:t>-Участие в подготовки информационных сообщений  по вопросам, связанным с новой </a:t>
            </a:r>
            <a:r>
              <a:rPr lang="ru-RU" sz="2400" dirty="0" err="1"/>
              <a:t>коронавирусной</a:t>
            </a:r>
            <a:r>
              <a:rPr lang="ru-RU" sz="2400" dirty="0"/>
              <a:t> инфекцией </a:t>
            </a:r>
            <a:r>
              <a:rPr lang="en-US" sz="2400" dirty="0"/>
              <a:t>COVID</a:t>
            </a:r>
            <a:r>
              <a:rPr lang="ru-RU" sz="2400" dirty="0"/>
              <a:t>-19;</a:t>
            </a:r>
          </a:p>
          <a:p>
            <a:pPr>
              <a:buNone/>
            </a:pPr>
            <a:r>
              <a:rPr lang="ru-RU" sz="2400" dirty="0"/>
              <a:t>-Дистанционная консультационная поддержка населения по вопросам организации медицинской помощи при подозрении на новую </a:t>
            </a:r>
            <a:r>
              <a:rPr lang="ru-RU" sz="2400" dirty="0" err="1"/>
              <a:t>короновирусную</a:t>
            </a:r>
            <a:r>
              <a:rPr lang="ru-RU" sz="2400" dirty="0"/>
              <a:t> инфекцию </a:t>
            </a:r>
            <a:r>
              <a:rPr lang="en-US" sz="2400" dirty="0"/>
              <a:t>COVID</a:t>
            </a:r>
            <a:r>
              <a:rPr lang="ru-RU" sz="2400" dirty="0"/>
              <a:t>-19, в том числе консультация лиц, в отношении которых в </a:t>
            </a:r>
            <a:r>
              <a:rPr lang="ru-RU" sz="2400" dirty="0" err="1"/>
              <a:t>соответсвии</a:t>
            </a:r>
            <a:r>
              <a:rPr lang="ru-RU" sz="2400" dirty="0"/>
              <a:t> с законодательством Российской Федерации в области обеспечения </a:t>
            </a:r>
            <a:r>
              <a:rPr lang="ru-RU" sz="2400" dirty="0" err="1"/>
              <a:t>санитарно-эпидемологического</a:t>
            </a:r>
            <a:r>
              <a:rPr lang="ru-RU" sz="2400" dirty="0"/>
              <a:t> благополучия приняты меры по изоляции</a:t>
            </a:r>
            <a:r>
              <a:rPr lang="ru-RU" sz="2400" dirty="0" smtClean="0"/>
              <a:t>;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-Обработка статических данных населения касаемо новой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инфекции </a:t>
            </a:r>
            <a:r>
              <a:rPr lang="en-US" dirty="0" smtClean="0"/>
              <a:t>COVID</a:t>
            </a:r>
            <a:r>
              <a:rPr lang="ru-RU" dirty="0" smtClean="0"/>
              <a:t>-19;</a:t>
            </a:r>
          </a:p>
          <a:p>
            <a:pPr>
              <a:buNone/>
            </a:pPr>
            <a:r>
              <a:rPr lang="ru-RU" dirty="0" smtClean="0"/>
              <a:t>-Постановка на учет лиц, имеющих подозрение на новую </a:t>
            </a:r>
            <a:r>
              <a:rPr lang="ru-RU" dirty="0" err="1" smtClean="0"/>
              <a:t>коронавирусную</a:t>
            </a:r>
            <a:r>
              <a:rPr lang="ru-RU" dirty="0" smtClean="0"/>
              <a:t> инфекцию </a:t>
            </a:r>
            <a:r>
              <a:rPr lang="en-US" dirty="0" smtClean="0"/>
              <a:t>COVID</a:t>
            </a:r>
            <a:r>
              <a:rPr lang="ru-RU" dirty="0" smtClean="0"/>
              <a:t>-19, в </a:t>
            </a:r>
            <a:r>
              <a:rPr lang="ru-RU" dirty="0" err="1" smtClean="0"/>
              <a:t>ковид</a:t>
            </a:r>
            <a:r>
              <a:rPr lang="ru-RU" dirty="0" smtClean="0"/>
              <a:t>- центр.</a:t>
            </a:r>
          </a:p>
          <a:p>
            <a:pPr>
              <a:buNone/>
            </a:pPr>
            <a:r>
              <a:rPr lang="ru-RU" dirty="0" smtClean="0"/>
              <a:t>-Взаимодействие с социальными службами по вопросам социального обслуживания лиц, нуждающихся  в социальной помощи, доставка продуктов питания, лекарственных препаратов и средств первой необходимости;</a:t>
            </a:r>
          </a:p>
          <a:p>
            <a:pPr>
              <a:buNone/>
            </a:pPr>
            <a:r>
              <a:rPr lang="ru-RU" dirty="0" smtClean="0"/>
              <a:t>-Дистанционное участие в выявлении круга лиц, контактирующих с лицами, в отношении которых имеются подозрения на новую </a:t>
            </a:r>
            <a:r>
              <a:rPr lang="ru-RU" dirty="0" err="1" smtClean="0"/>
              <a:t>коронавирусную</a:t>
            </a:r>
            <a:r>
              <a:rPr lang="ru-RU" dirty="0" smtClean="0"/>
              <a:t> инфекцию </a:t>
            </a:r>
            <a:r>
              <a:rPr lang="en-US" dirty="0" smtClean="0"/>
              <a:t>COVID</a:t>
            </a:r>
            <a:r>
              <a:rPr lang="ru-RU" dirty="0" smtClean="0"/>
              <a:t>-19;</a:t>
            </a:r>
          </a:p>
          <a:p>
            <a:pPr>
              <a:buNone/>
            </a:pPr>
            <a:r>
              <a:rPr lang="ru-RU" dirty="0" smtClean="0"/>
              <a:t>-И другие виды профессиональной деятельности.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  <a:effectLst/>
                <a:cs typeface="Times New Roman" pitchFamily="18" charset="0"/>
              </a:rPr>
              <a:t>Здание в котором я работала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effectLst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10000"/>
                  </a:schemeClr>
                </a:solidFill>
                <a:effectLst/>
                <a:cs typeface="Times New Roman" pitchFamily="18" charset="0"/>
              </a:rPr>
              <a:t>(ул. 60 лет октября д.12)</a:t>
            </a:r>
            <a:endParaRPr lang="ru-RU" dirty="0">
              <a:solidFill>
                <a:schemeClr val="tx1">
                  <a:lumMod val="10000"/>
                </a:schemeClr>
              </a:solidFill>
              <a:effectLst/>
              <a:cs typeface="Times New Roman" pitchFamily="18" charset="0"/>
            </a:endParaRPr>
          </a:p>
        </p:txBody>
      </p:sp>
      <p:pic>
        <p:nvPicPr>
          <p:cNvPr id="5" name="Содержимое 4" descr="бо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7632847" cy="448295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  <a:effectLst/>
                <a:cs typeface="Times New Roman" pitchFamily="18" charset="0"/>
              </a:rPr>
              <a:t>Моё рабочее место</a:t>
            </a:r>
            <a:endParaRPr lang="ru-RU" dirty="0">
              <a:solidFill>
                <a:schemeClr val="tx1">
                  <a:lumMod val="10000"/>
                </a:schemeClr>
              </a:solidFill>
              <a:effectLst/>
              <a:cs typeface="Times New Roman" pitchFamily="18" charset="0"/>
            </a:endParaRPr>
          </a:p>
        </p:txBody>
      </p:sp>
      <p:pic>
        <p:nvPicPr>
          <p:cNvPr id="4" name="Содержимое 3" descr="ком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8208912" cy="527503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itchFamily="18" charset="0"/>
              </a:rPr>
              <a:t>Главная задача моей работы - ведение больных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itchFamily="18" charset="0"/>
              </a:rPr>
              <a:t>ковидом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itchFamily="18" charset="0"/>
              </a:rPr>
              <a:t> по телефону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/>
              <a:cs typeface="Times New Roman" pitchFamily="18" charset="0"/>
            </a:endParaRPr>
          </a:p>
        </p:txBody>
      </p:sp>
      <p:pic>
        <p:nvPicPr>
          <p:cNvPr id="4" name="Содержимое 3" descr="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844824"/>
            <a:ext cx="7416824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  <a:effectLst/>
              </a:rPr>
              <a:t>Зона отдыха (она же обеденная)</a:t>
            </a:r>
            <a:endParaRPr lang="ru-RU" dirty="0">
              <a:solidFill>
                <a:schemeClr val="tx1">
                  <a:lumMod val="10000"/>
                </a:schemeClr>
              </a:solidFill>
              <a:effectLst/>
            </a:endParaRPr>
          </a:p>
        </p:txBody>
      </p:sp>
      <p:pic>
        <p:nvPicPr>
          <p:cNvPr id="4" name="Содержимое 3" descr="обе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7272808" cy="482453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>
                    <a:lumMod val="10000"/>
                  </a:schemeClr>
                </a:solidFill>
                <a:effectLst/>
                <a:cs typeface="Times New Roman" pitchFamily="18" charset="0"/>
              </a:rPr>
              <a:t>Другие ребята </a:t>
            </a:r>
            <a:r>
              <a:rPr lang="ru-RU" sz="4000" dirty="0" smtClean="0">
                <a:solidFill>
                  <a:schemeClr val="tx1">
                    <a:lumMod val="10000"/>
                  </a:schemeClr>
                </a:solidFill>
                <a:effectLst/>
                <a:cs typeface="Times New Roman" pitchFamily="18" charset="0"/>
              </a:rPr>
              <a:t>операторы (в комнате колл </a:t>
            </a:r>
            <a:r>
              <a:rPr lang="ru-RU" sz="4000" dirty="0" smtClean="0">
                <a:solidFill>
                  <a:schemeClr val="tx1">
                    <a:lumMod val="10000"/>
                  </a:schemeClr>
                </a:solidFill>
                <a:cs typeface="Times New Roman" pitchFamily="18" charset="0"/>
              </a:rPr>
              <a:t>–центра)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оллег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7488832" cy="532859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>
                    <a:lumMod val="10000"/>
                  </a:schemeClr>
                </a:solidFill>
                <a:effectLst/>
                <a:latin typeface="+mn-lt"/>
                <a:cs typeface="Times New Roman" pitchFamily="18" charset="0"/>
              </a:rPr>
              <a:t>Врачи, трудящиеся по спасению жизней </a:t>
            </a:r>
            <a:endParaRPr lang="ru-RU" sz="4000" dirty="0">
              <a:latin typeface="+mn-lt"/>
            </a:endParaRPr>
          </a:p>
        </p:txBody>
      </p:sp>
      <p:pic>
        <p:nvPicPr>
          <p:cNvPr id="5" name="Содержимое 4" descr="вр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вр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1628800"/>
            <a:ext cx="3867522" cy="448295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263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Здание в котором я работала (ул. 60 лет октября д.12)</vt:lpstr>
      <vt:lpstr>Моё рабочее место</vt:lpstr>
      <vt:lpstr>Главная задача моей работы - ведение больных ковидом по телефону</vt:lpstr>
      <vt:lpstr>Зона отдыха (она же обеденная)</vt:lpstr>
      <vt:lpstr>Другие ребята операторы (в комнате колл –центра) </vt:lpstr>
      <vt:lpstr>Врачи, трудящиеся по спасению жизней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Aleksandra</dc:creator>
  <cp:lastModifiedBy>Aleksandra</cp:lastModifiedBy>
  <cp:revision>7</cp:revision>
  <dcterms:created xsi:type="dcterms:W3CDTF">2020-12-25T01:32:01Z</dcterms:created>
  <dcterms:modified xsi:type="dcterms:W3CDTF">2020-12-25T08:45:49Z</dcterms:modified>
</cp:coreProperties>
</file>