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2FAC3-5AB0-ACBA-CFFA-B763D1683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5F213C-E122-DCBA-2E4D-A8F2E95BE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40CCB5-84D9-05C0-18A2-975E55E95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FA01-439C-4EAA-A592-6D8F57710957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97465A-1C7F-DBEB-B31B-B557CDB0A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11C1D0-EA5D-A743-9029-FDC47BC7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C953-98AE-494A-AC04-C0736BFB3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56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F17BD-72DC-9F08-C558-4CABE663E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3A4C72-366A-4148-317A-A72232148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3BE984-2B82-8F79-27C6-60FBEAC25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FA01-439C-4EAA-A592-6D8F57710957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754D2C-92E5-3066-215A-90E96C1C8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735236-8935-DFCA-A3B6-94FFB62E1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C953-98AE-494A-AC04-C0736BFB3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32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5B96FF7-505F-28FE-E447-040021775E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088B3DF-6618-C4BE-8FA9-27BD131D6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7AA5D3-619D-18D5-BDEE-FC9B6EB5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FA01-439C-4EAA-A592-6D8F57710957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04E7C2-E514-3E37-5A7F-C3741C8D7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5E8C6D-5CB1-7572-D909-96D8B9AF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C953-98AE-494A-AC04-C0736BFB3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23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2D7BB7-33AA-69CB-3729-9877AFA36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9A68FB-8C45-7854-A4A3-8643DB0AB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0EB227-CBF0-14CC-04ED-F4553BC0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FA01-439C-4EAA-A592-6D8F57710957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A295A6-25DA-CDB6-5D1A-CA735262D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2F2880-99C8-166C-7512-E4BCD80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C953-98AE-494A-AC04-C0736BFB3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18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560803-F135-B14D-CB5B-F7D04A05C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5EFBFF-680D-6720-02E8-7B82508EC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EF2941-02B6-6398-283C-82AC4C7F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FA01-439C-4EAA-A592-6D8F57710957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412104-F467-B770-05FC-808CA84DB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99BF08-3F71-6733-01DD-B1024F111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C953-98AE-494A-AC04-C0736BFB3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74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3C849D-85D5-8496-05C1-DC1618848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66837E-E9C3-6223-9D5F-720D11BAA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4E9A11-42B1-5A03-6946-8B9ECAB93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E3AC0A-7ECC-1F36-698C-5B0FCF51E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FA01-439C-4EAA-A592-6D8F57710957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8C3515-6EDC-234F-418D-44B4501B9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98923D-C890-1E1A-2CEE-BD6A828E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C953-98AE-494A-AC04-C0736BFB3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60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7FA42-9FF8-D1CF-E639-4B447C570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4CE0E3-EC56-CFFF-4D1E-572F79E40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0EC391-A083-7596-47EB-CA0832D3F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CD1A442-7E24-C22C-054B-2D89CFEB10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B7B53C-10F1-4CEC-A6ED-5C583557EF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C5584C4-B3F9-438F-CD4B-7304484C5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FA01-439C-4EAA-A592-6D8F57710957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B934C1B-CC13-6594-4618-CC1D0E1F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7354611-76AA-5ABF-D19A-30162A28A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C953-98AE-494A-AC04-C0736BFB3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65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47E661-4C00-AB8B-3A41-8B0C09758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B4B2328-20D0-9A39-C648-CA5FA2917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FA01-439C-4EAA-A592-6D8F57710957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3919F7-C348-4EE0-70A2-573BB16FC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56687CC-C67E-7980-D4AF-E1EDA4D1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C953-98AE-494A-AC04-C0736BFB3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3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6367F22-F428-60A3-FB29-AD7DE6038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FA01-439C-4EAA-A592-6D8F57710957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9D67A4C-C72A-91B8-BFA8-18C691A8E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947DCE-C7C2-441A-C81D-8C250B60E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C953-98AE-494A-AC04-C0736BFB3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4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847F70-510A-C21E-1348-C29963A53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2F63AB-F7D7-2F3F-0736-2C8816B78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81DA5F-7896-3CA8-DB20-BDB3AD19C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FCEAC1-134F-C247-23C7-C13E2FC19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FA01-439C-4EAA-A592-6D8F57710957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D6A42E-9036-3185-5E44-6A23B98ED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8A8DC4-09A2-674E-934D-071D400B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C953-98AE-494A-AC04-C0736BFB3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9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1E3EA-E0C0-AC70-24E6-17CA7668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0F4C311-AEE2-012D-BEF2-99BC9E99E7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F20B00-34D0-4C5F-D67C-312A26218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37A5A5-1076-526D-4BB2-080D5BE0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FA01-439C-4EAA-A592-6D8F57710957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9DE4C9-953A-E01D-31CC-5ED6141E6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0A71AE-99F0-5E42-BB62-09F3F4857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DC953-98AE-494A-AC04-C0736BFB3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61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D1422-77D1-9403-DA4B-960F6E203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BAE14E-968E-5930-4009-4229AE7A5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BFEC5E-6CC2-1A04-5CA9-8DB9D88CF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AFA01-439C-4EAA-A592-6D8F57710957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936A43-82EC-CFCF-ED3A-F590A31BCF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3B62B7-B8EC-BF28-9417-DD7A553BE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DC953-98AE-494A-AC04-C0736BFB3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97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E31149C-8FBA-FAAD-056A-C3848585D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Поэтические средства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C500BDA-592E-1C50-197F-E546EF583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58617"/>
            <a:ext cx="5157787" cy="4331046"/>
          </a:xfrm>
        </p:spPr>
        <p:txBody>
          <a:bodyPr>
            <a:normAutofit/>
          </a:bodyPr>
          <a:lstStyle/>
          <a:p>
            <a:r>
              <a:rPr lang="ru-RU" dirty="0"/>
              <a:t>Перифраза</a:t>
            </a:r>
          </a:p>
          <a:p>
            <a:r>
              <a:rPr lang="ru-RU" dirty="0"/>
              <a:t>Синекдоха</a:t>
            </a:r>
          </a:p>
          <a:p>
            <a:r>
              <a:rPr lang="ru-RU" dirty="0"/>
              <a:t>Градация</a:t>
            </a:r>
          </a:p>
          <a:p>
            <a:r>
              <a:rPr lang="ru-RU" dirty="0"/>
              <a:t>Инверсия</a:t>
            </a:r>
          </a:p>
          <a:p>
            <a:r>
              <a:rPr lang="ru-RU" dirty="0"/>
              <a:t>Лексический повтор</a:t>
            </a:r>
          </a:p>
          <a:p>
            <a:r>
              <a:rPr lang="ru-RU" dirty="0" err="1"/>
              <a:t>Плеонарзм</a:t>
            </a:r>
            <a:endParaRPr lang="ru-RU" dirty="0"/>
          </a:p>
          <a:p>
            <a:r>
              <a:rPr lang="ru-RU" dirty="0"/>
              <a:t>Оксюморон</a:t>
            </a:r>
          </a:p>
          <a:p>
            <a:r>
              <a:rPr lang="ru-RU" dirty="0"/>
              <a:t>Синтаксиче­ский параллелизм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6FB7C1B-E807-17FA-A833-4E2C469E3F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480930"/>
            <a:ext cx="5183188" cy="4708733"/>
          </a:xfrm>
        </p:spPr>
        <p:txBody>
          <a:bodyPr>
            <a:normAutofit/>
          </a:bodyPr>
          <a:lstStyle/>
          <a:p>
            <a:r>
              <a:rPr lang="ru-RU" dirty="0"/>
              <a:t>Умолчание</a:t>
            </a:r>
          </a:p>
          <a:p>
            <a:r>
              <a:rPr lang="ru-RU" dirty="0"/>
              <a:t>Эллипсис</a:t>
            </a:r>
          </a:p>
          <a:p>
            <a:r>
              <a:rPr lang="ru-RU" dirty="0"/>
              <a:t>Аллитерация</a:t>
            </a:r>
          </a:p>
          <a:p>
            <a:r>
              <a:rPr lang="ru-RU" dirty="0"/>
              <a:t>Ассонанс</a:t>
            </a:r>
          </a:p>
          <a:p>
            <a:r>
              <a:rPr lang="ru-RU" dirty="0"/>
              <a:t>Звукопись</a:t>
            </a:r>
          </a:p>
          <a:p>
            <a:r>
              <a:rPr lang="ru-RU" dirty="0"/>
              <a:t>Парцелляция</a:t>
            </a:r>
          </a:p>
          <a:p>
            <a:r>
              <a:rPr lang="ru-RU" dirty="0"/>
              <a:t>Бессоюзие</a:t>
            </a:r>
          </a:p>
          <a:p>
            <a:r>
              <a:rPr lang="ru-RU"/>
              <a:t>Многосоюзие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7082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Поэтические средства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Поэтические средства</dc:title>
  <dc:creator>Lilya Konovets</dc:creator>
  <cp:lastModifiedBy>Lilya Konovets</cp:lastModifiedBy>
  <cp:revision>2</cp:revision>
  <dcterms:created xsi:type="dcterms:W3CDTF">2023-02-02T00:07:56Z</dcterms:created>
  <dcterms:modified xsi:type="dcterms:W3CDTF">2023-02-02T00:14:43Z</dcterms:modified>
</cp:coreProperties>
</file>