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ru-RU" smtClean="0"/>
              <a:t>Образец подзаголовка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ru-RU" smtClean="0"/>
              <a:t>Вставка рисунка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US" lang="ru-RU"/>
              <a:t>Грелин</a:t>
            </a:r>
            <a:r>
              <a:rPr altLang="ru-RU" lang="en-US"/>
              <a:t> </a:t>
            </a:r>
            <a:r>
              <a:rPr altLang="ru-RU" lang="en-US"/>
              <a:t>-</a:t>
            </a:r>
            <a:r>
              <a:rPr altLang="ru-RU" lang="en-US"/>
              <a:t> </a:t>
            </a:r>
            <a:r>
              <a:rPr altLang="en-US" lang="ru-RU"/>
              <a:t>гормон</a:t>
            </a:r>
            <a:r>
              <a:rPr altLang="ru-RU" lang="en-US"/>
              <a:t> </a:t>
            </a:r>
            <a:r>
              <a:rPr altLang="en-US" lang="ru-RU"/>
              <a:t>голода</a:t>
            </a:r>
            <a:endParaRPr altLang="en-US" lang="ru-RU"/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US" lang="ru-RU"/>
              <a:t>Выполнил</a:t>
            </a:r>
            <a:r>
              <a:rPr altLang="ru-RU" lang="en-US"/>
              <a:t> </a:t>
            </a:r>
            <a:r>
              <a:rPr altLang="en-US" lang="ru-RU"/>
              <a:t>Ники</a:t>
            </a:r>
            <a:r>
              <a:rPr altLang="en-US" lang="ru-RU"/>
              <a:t>та</a:t>
            </a:r>
            <a:r>
              <a:rPr altLang="ru-RU" lang="en-US"/>
              <a:t> </a:t>
            </a:r>
            <a:r>
              <a:rPr altLang="en-US" lang="ru-RU"/>
              <a:t>Шичков</a:t>
            </a:r>
            <a:r>
              <a:rPr altLang="ru-RU" lang="en-US"/>
              <a:t>,</a:t>
            </a:r>
            <a:r>
              <a:rPr altLang="ru-RU" lang="en-US"/>
              <a:t> </a:t>
            </a:r>
            <a:r>
              <a:rPr altLang="en-US" lang="ru-RU"/>
              <a:t>студент</a:t>
            </a:r>
            <a:r>
              <a:rPr altLang="ru-RU" lang="en-US"/>
              <a:t> </a:t>
            </a:r>
            <a:r>
              <a:rPr altLang="ru-RU" lang="en-US"/>
              <a:t>1</a:t>
            </a:r>
            <a:r>
              <a:rPr altLang="ru-RU" lang="en-US"/>
              <a:t>0</a:t>
            </a:r>
            <a:r>
              <a:rPr altLang="ru-RU" lang="en-US"/>
              <a:t>6</a:t>
            </a:r>
            <a:r>
              <a:rPr altLang="ru-RU" lang="en-US"/>
              <a:t> </a:t>
            </a:r>
            <a:r>
              <a:rPr altLang="en-US" lang="ru-RU"/>
              <a:t>группы</a:t>
            </a:r>
            <a:r>
              <a:rPr altLang="ru-RU" lang="en-US"/>
              <a:t> </a:t>
            </a:r>
            <a:r>
              <a:rPr altLang="en-US" lang="ru-RU"/>
              <a:t>отделения</a:t>
            </a:r>
            <a:r>
              <a:rPr altLang="ru-RU" lang="en-US"/>
              <a:t> </a:t>
            </a:r>
            <a:r>
              <a:rPr altLang="ru-RU" lang="en-US"/>
              <a:t>"</a:t>
            </a:r>
            <a:r>
              <a:rPr altLang="en-US" lang="ru-RU"/>
              <a:t>Лабораторная</a:t>
            </a:r>
            <a:r>
              <a:rPr altLang="ru-RU" lang="en-US"/>
              <a:t> </a:t>
            </a:r>
            <a:r>
              <a:rPr altLang="en-US" lang="ru-RU"/>
              <a:t>диагностика</a:t>
            </a:r>
            <a:r>
              <a:rPr altLang="ru-RU" lang="en-US"/>
              <a:t>"</a:t>
            </a:r>
            <a:endParaRPr altLang="en-US"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Истор</a:t>
            </a:r>
            <a:r>
              <a:rPr lang="ru-RU"/>
              <a:t>ия</a:t>
            </a:r>
            <a:r>
              <a:rPr altLang="ru-RU" lang="en-US"/>
              <a:t> </a:t>
            </a:r>
            <a:r>
              <a:rPr altLang="en-US" lang="ru-RU"/>
              <a:t>открытия</a:t>
            </a:r>
            <a:endParaRPr lang="ru-RU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/>
              <a:t>Грелин</a:t>
            </a:r>
            <a:r>
              <a:rPr altLang="ru-RU" lang="en-US"/>
              <a:t> </a:t>
            </a:r>
            <a:r>
              <a:rPr altLang="en-US" lang="ru-RU"/>
              <a:t>был</a:t>
            </a:r>
            <a:r>
              <a:rPr altLang="ru-RU" lang="en-US"/>
              <a:t> </a:t>
            </a:r>
            <a:r>
              <a:rPr altLang="en-US" lang="ru-RU"/>
              <a:t>открыт</a:t>
            </a:r>
            <a:r>
              <a:rPr altLang="ru-RU" lang="en-US"/>
              <a:t> </a:t>
            </a:r>
            <a:r>
              <a:rPr altLang="en-US" lang="ru-RU"/>
              <a:t>в</a:t>
            </a:r>
            <a:r>
              <a:rPr altLang="ru-RU" lang="en-US"/>
              <a:t> </a:t>
            </a:r>
            <a:r>
              <a:rPr altLang="ru-RU" lang="en-US"/>
              <a:t>1</a:t>
            </a:r>
            <a:r>
              <a:rPr altLang="ru-RU" lang="en-US"/>
              <a:t>9</a:t>
            </a:r>
            <a:r>
              <a:rPr altLang="ru-RU" lang="en-US"/>
              <a:t>9</a:t>
            </a:r>
            <a:r>
              <a:rPr altLang="ru-RU" lang="en-US"/>
              <a:t>9</a:t>
            </a:r>
            <a:r>
              <a:rPr altLang="ru-RU" lang="en-US"/>
              <a:t> </a:t>
            </a:r>
            <a:r>
              <a:rPr altLang="en-US" lang="ru-RU"/>
              <a:t>году</a:t>
            </a:r>
            <a:r>
              <a:rPr altLang="ru-RU" lang="en-US"/>
              <a:t> </a:t>
            </a:r>
            <a:r>
              <a:rPr altLang="en-US" lang="ru-RU"/>
              <a:t>Масаясу</a:t>
            </a:r>
            <a:r>
              <a:rPr altLang="ru-RU" lang="en-US"/>
              <a:t> </a:t>
            </a:r>
            <a:r>
              <a:rPr altLang="en-US" lang="ru-RU"/>
              <a:t>Коидзима</a:t>
            </a:r>
            <a:r>
              <a:rPr altLang="ru-RU" lang="en-US"/>
              <a:t> </a:t>
            </a:r>
            <a:r>
              <a:rPr altLang="en-US" lang="ru-RU"/>
              <a:t>и</a:t>
            </a:r>
            <a:r>
              <a:rPr altLang="ru-RU" lang="en-US"/>
              <a:t> </a:t>
            </a:r>
            <a:r>
              <a:rPr altLang="en-US" lang="ru-RU"/>
              <a:t>его</a:t>
            </a:r>
            <a:r>
              <a:rPr altLang="ru-RU" lang="en-US"/>
              <a:t> </a:t>
            </a:r>
            <a:r>
              <a:rPr altLang="en-US" lang="ru-RU"/>
              <a:t>коллегами</a:t>
            </a:r>
            <a:r>
              <a:rPr altLang="ru-RU" lang="en-US"/>
              <a:t>.</a:t>
            </a:r>
            <a:r>
              <a:rPr altLang="ru-RU" lang="en-US"/>
              <a:t> </a:t>
            </a:r>
            <a:r>
              <a:rPr altLang="en-US" lang="ru-RU"/>
              <a:t>Собст</a:t>
            </a:r>
            <a:r>
              <a:rPr altLang="en-US" lang="ru-RU"/>
              <a:t>венно</a:t>
            </a:r>
            <a:r>
              <a:rPr altLang="ru-RU" lang="en-US"/>
              <a:t>,</a:t>
            </a:r>
            <a:r>
              <a:rPr altLang="ru-RU" lang="en-US"/>
              <a:t> </a:t>
            </a:r>
            <a:r>
              <a:rPr altLang="en-US" lang="ru-RU"/>
              <a:t>название</a:t>
            </a:r>
            <a:r>
              <a:rPr altLang="ru-RU" lang="en-US"/>
              <a:t> </a:t>
            </a:r>
            <a:r>
              <a:rPr altLang="en-US" lang="ru-RU"/>
              <a:t>происходит</a:t>
            </a:r>
            <a:r>
              <a:rPr altLang="ru-RU" lang="en-US"/>
              <a:t> </a:t>
            </a:r>
            <a:r>
              <a:rPr altLang="en-US" lang="ru-RU"/>
              <a:t>от</a:t>
            </a:r>
            <a:r>
              <a:rPr altLang="ru-RU" lang="en-US"/>
              <a:t> </a:t>
            </a:r>
            <a:r>
              <a:rPr altLang="en-US" lang="ru-RU"/>
              <a:t>двух</a:t>
            </a:r>
            <a:r>
              <a:rPr altLang="ru-RU" lang="en-US"/>
              <a:t> </a:t>
            </a:r>
            <a:r>
              <a:rPr altLang="en-US" lang="ru-RU"/>
              <a:t>слов</a:t>
            </a:r>
            <a:r>
              <a:rPr altLang="ru-RU" lang="en-US"/>
              <a:t>:</a:t>
            </a:r>
            <a:endParaRPr lang="ru-RU"/>
          </a:p>
          <a:p>
            <a:r>
              <a:rPr altLang="ru-RU" lang="en-US"/>
              <a:t>g</a:t>
            </a:r>
            <a:r>
              <a:rPr altLang="ru-RU" lang="en-US"/>
              <a:t>h</a:t>
            </a:r>
            <a:r>
              <a:rPr altLang="ru-RU" lang="en-US"/>
              <a:t>r</a:t>
            </a:r>
            <a:r>
              <a:rPr altLang="ru-RU" lang="en-US"/>
              <a:t>e</a:t>
            </a:r>
            <a:r>
              <a:rPr altLang="ru-RU" lang="en-US"/>
              <a:t> </a:t>
            </a:r>
            <a:r>
              <a:rPr altLang="ru-RU" lang="en-US"/>
              <a:t>-</a:t>
            </a:r>
            <a:r>
              <a:rPr altLang="ru-RU" lang="en-US"/>
              <a:t> </a:t>
            </a:r>
            <a:r>
              <a:rPr altLang="en-US" lang="ru-RU"/>
              <a:t>индоевропейский</a:t>
            </a:r>
            <a:r>
              <a:rPr altLang="ru-RU" lang="en-US"/>
              <a:t> </a:t>
            </a:r>
            <a:r>
              <a:rPr altLang="en-US" lang="ru-RU"/>
              <a:t>корень</a:t>
            </a:r>
            <a:r>
              <a:rPr altLang="ru-RU" lang="en-US"/>
              <a:t>,</a:t>
            </a:r>
            <a:r>
              <a:rPr altLang="ru-RU" lang="en-US"/>
              <a:t> </a:t>
            </a:r>
            <a:r>
              <a:rPr altLang="en-US" lang="ru-RU"/>
              <a:t>образующий</a:t>
            </a:r>
            <a:r>
              <a:rPr altLang="en-US" lang="ru-RU"/>
              <a:t>ся</a:t>
            </a:r>
            <a:r>
              <a:rPr altLang="ru-RU" lang="en-US"/>
              <a:t> </a:t>
            </a:r>
            <a:r>
              <a:rPr altLang="en-US" lang="ru-RU"/>
              <a:t>одной</a:t>
            </a:r>
            <a:r>
              <a:rPr altLang="ru-RU" lang="en-US"/>
              <a:t> </a:t>
            </a:r>
            <a:r>
              <a:rPr altLang="en-US" lang="ru-RU"/>
              <a:t>из</a:t>
            </a:r>
            <a:r>
              <a:rPr altLang="ru-RU" lang="en-US"/>
              <a:t> </a:t>
            </a:r>
            <a:r>
              <a:rPr altLang="en-US" lang="ru-RU"/>
              <a:t>аббревиатур</a:t>
            </a:r>
            <a:r>
              <a:rPr altLang="ru-RU" lang="en-US"/>
              <a:t> </a:t>
            </a:r>
            <a:r>
              <a:rPr altLang="en-US" lang="ru-RU"/>
              <a:t>гормона</a:t>
            </a:r>
            <a:r>
              <a:rPr altLang="ru-RU" lang="en-US"/>
              <a:t> </a:t>
            </a:r>
            <a:r>
              <a:rPr altLang="en-US" lang="ru-RU"/>
              <a:t>роста</a:t>
            </a:r>
            <a:r>
              <a:rPr altLang="ru-RU" lang="en-US"/>
              <a:t>,</a:t>
            </a:r>
            <a:r>
              <a:rPr altLang="ru-RU" lang="en-US"/>
              <a:t> </a:t>
            </a:r>
            <a:r>
              <a:rPr altLang="en-US" lang="ru-RU"/>
              <a:t>и</a:t>
            </a:r>
            <a:r>
              <a:rPr altLang="ru-RU" lang="en-US"/>
              <a:t> </a:t>
            </a:r>
            <a:r>
              <a:rPr altLang="en-US" lang="ru-RU"/>
              <a:t>означающий</a:t>
            </a:r>
            <a:r>
              <a:rPr altLang="ru-RU" lang="en-US"/>
              <a:t> </a:t>
            </a:r>
            <a:r>
              <a:rPr altLang="ru-RU" lang="en-US"/>
              <a:t>"</a:t>
            </a:r>
            <a:r>
              <a:rPr altLang="en-US" lang="ru-RU"/>
              <a:t>растущий</a:t>
            </a:r>
            <a:r>
              <a:rPr altLang="ru-RU" lang="en-US"/>
              <a:t>"</a:t>
            </a:r>
            <a:endParaRPr lang="ru-RU"/>
          </a:p>
          <a:p>
            <a:r>
              <a:rPr altLang="ru-RU" lang="en-US"/>
              <a:t>l</a:t>
            </a:r>
            <a:r>
              <a:rPr altLang="ru-RU" lang="en-US"/>
              <a:t>i</a:t>
            </a:r>
            <a:r>
              <a:rPr altLang="ru-RU" lang="en-US"/>
              <a:t>n</a:t>
            </a:r>
            <a:r>
              <a:rPr altLang="ru-RU" lang="en-US"/>
              <a:t> </a:t>
            </a:r>
            <a:r>
              <a:rPr altLang="ru-RU" lang="en-US"/>
              <a:t>-</a:t>
            </a:r>
            <a:r>
              <a:rPr altLang="ru-RU" lang="en-US"/>
              <a:t> </a:t>
            </a:r>
            <a:r>
              <a:rPr altLang="en-US" lang="ru-RU"/>
              <a:t>стандартный</a:t>
            </a:r>
            <a:r>
              <a:rPr altLang="ru-RU" lang="en-US"/>
              <a:t> </a:t>
            </a:r>
            <a:r>
              <a:rPr altLang="en-US" lang="ru-RU"/>
              <a:t>суффикс</a:t>
            </a:r>
            <a:r>
              <a:rPr altLang="ru-RU" lang="en-US"/>
              <a:t> </a:t>
            </a:r>
            <a:r>
              <a:rPr altLang="en-US" lang="ru-RU"/>
              <a:t>для</a:t>
            </a:r>
            <a:r>
              <a:rPr altLang="ru-RU" lang="en-US"/>
              <a:t> </a:t>
            </a:r>
            <a:r>
              <a:rPr altLang="en-US" lang="ru-RU"/>
              <a:t>пептидных</a:t>
            </a:r>
            <a:r>
              <a:rPr altLang="ru-RU" lang="en-US"/>
              <a:t> </a:t>
            </a:r>
            <a:r>
              <a:rPr altLang="en-US" lang="ru-RU"/>
              <a:t>гормонов</a:t>
            </a:r>
            <a:r>
              <a:rPr altLang="ru-RU" lang="en-US"/>
              <a:t>.</a:t>
            </a:r>
            <a:r>
              <a:rPr altLang="ru-RU" lang="en-US"/>
              <a:t> </a:t>
            </a:r>
            <a:r>
              <a:rPr altLang="ru-RU" lang="en-US"/>
              <a:t> </a:t>
            </a:r>
            <a:r>
              <a:rPr altLang="ru-RU" lang="en-US"/>
              <a:t> </a:t>
            </a:r>
            <a:r>
              <a:rPr altLang="ru-RU" lang="en-US"/>
              <a:t> </a:t>
            </a:r>
            <a:r>
              <a:rPr altLang="ru-RU" lang="en-US"/>
              <a:t> 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Функции</a:t>
            </a:r>
            <a:endParaRPr lang="ru-RU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/>
              <a:t>Отвечает</a:t>
            </a:r>
            <a:r>
              <a:rPr altLang="ru-RU" lang="en-US"/>
              <a:t> </a:t>
            </a:r>
            <a:r>
              <a:rPr altLang="en-US" lang="ru-RU"/>
              <a:t>за</a:t>
            </a:r>
            <a:r>
              <a:rPr altLang="ru-RU" lang="en-US"/>
              <a:t> </a:t>
            </a:r>
            <a:r>
              <a:rPr altLang="en-US" lang="ru-RU"/>
              <a:t>появление</a:t>
            </a:r>
            <a:r>
              <a:rPr altLang="ru-RU" lang="en-US"/>
              <a:t> </a:t>
            </a:r>
            <a:r>
              <a:rPr altLang="en-US" lang="ru-RU"/>
              <a:t>голода</a:t>
            </a:r>
            <a:r>
              <a:rPr altLang="ru-RU" lang="en-US"/>
              <a:t>.</a:t>
            </a:r>
            <a:r>
              <a:rPr altLang="ru-RU" lang="en-US"/>
              <a:t> </a:t>
            </a:r>
            <a:r>
              <a:rPr altLang="en-US" lang="ru-RU"/>
              <a:t>Когда</a:t>
            </a:r>
            <a:r>
              <a:rPr altLang="ru-RU" lang="en-US"/>
              <a:t> </a:t>
            </a:r>
            <a:r>
              <a:rPr altLang="en-US" lang="ru-RU"/>
              <a:t>в</a:t>
            </a:r>
            <a:r>
              <a:rPr altLang="ru-RU" lang="en-US"/>
              <a:t> </a:t>
            </a:r>
            <a:r>
              <a:rPr altLang="en-US" lang="ru-RU"/>
              <a:t>животе</a:t>
            </a:r>
            <a:r>
              <a:rPr altLang="ru-RU" lang="en-US"/>
              <a:t> </a:t>
            </a:r>
            <a:r>
              <a:rPr altLang="en-US" lang="ru-RU"/>
              <a:t>что-</a:t>
            </a:r>
            <a:r>
              <a:rPr altLang="en-US" lang="ru-RU"/>
              <a:t>то</a:t>
            </a:r>
            <a:r>
              <a:rPr altLang="ru-RU" lang="en-US"/>
              <a:t> </a:t>
            </a:r>
            <a:r>
              <a:rPr altLang="en-US" lang="ru-RU"/>
              <a:t>бурчит</a:t>
            </a:r>
            <a:r>
              <a:rPr altLang="ru-RU" lang="en-US"/>
              <a:t>,</a:t>
            </a:r>
            <a:r>
              <a:rPr altLang="ru-RU" lang="en-US"/>
              <a:t> </a:t>
            </a:r>
            <a:r>
              <a:rPr altLang="en-US" lang="ru-RU"/>
              <a:t>знай</a:t>
            </a:r>
            <a:r>
              <a:rPr altLang="en-US" lang="ru-RU"/>
              <a:t>те</a:t>
            </a:r>
            <a:r>
              <a:rPr altLang="ru-RU" lang="en-US"/>
              <a:t> </a:t>
            </a:r>
            <a:r>
              <a:rPr altLang="ru-RU" lang="en-US"/>
              <a:t>-</a:t>
            </a:r>
            <a:r>
              <a:rPr altLang="ru-RU" lang="en-US"/>
              <a:t> </a:t>
            </a:r>
            <a:r>
              <a:rPr altLang="en-US" lang="ru-RU"/>
              <a:t>грелин</a:t>
            </a:r>
            <a:r>
              <a:rPr altLang="ru-RU" lang="en-US"/>
              <a:t> </a:t>
            </a:r>
            <a:r>
              <a:rPr altLang="en-US" lang="ru-RU"/>
              <a:t>делает</a:t>
            </a:r>
            <a:r>
              <a:rPr altLang="ru-RU" lang="en-US"/>
              <a:t> </a:t>
            </a:r>
            <a:r>
              <a:rPr altLang="en-US" lang="ru-RU"/>
              <a:t>свою</a:t>
            </a:r>
            <a:r>
              <a:rPr altLang="ru-RU" lang="en-US"/>
              <a:t> </a:t>
            </a:r>
            <a:r>
              <a:rPr altLang="en-US" lang="ru-RU"/>
              <a:t>раб</a:t>
            </a:r>
            <a:r>
              <a:rPr altLang="en-US" lang="ru-RU"/>
              <a:t>оту</a:t>
            </a:r>
            <a:r>
              <a:rPr altLang="ru-RU" lang="en-US"/>
              <a:t>.</a:t>
            </a:r>
            <a:endParaRPr lang="ru-RU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6010" y="3092682"/>
            <a:ext cx="5692882" cy="3084281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Выработка</a:t>
            </a:r>
            <a:r>
              <a:rPr altLang="ru-RU" lang="en-US"/>
              <a:t> </a:t>
            </a:r>
            <a:r>
              <a:rPr altLang="en-US" lang="ru-RU"/>
              <a:t>грелина</a:t>
            </a:r>
            <a:endParaRPr lang="ru-RU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/>
              <a:t>Вырабатывается</a:t>
            </a:r>
            <a:r>
              <a:rPr altLang="ru-RU" lang="en-US"/>
              <a:t> </a:t>
            </a:r>
            <a:r>
              <a:rPr altLang="en-US" lang="ru-RU"/>
              <a:t>гор</a:t>
            </a:r>
            <a:r>
              <a:rPr altLang="en-US" lang="ru-RU"/>
              <a:t>мон</a:t>
            </a:r>
            <a:r>
              <a:rPr altLang="ru-RU" lang="en-US"/>
              <a:t> </a:t>
            </a:r>
            <a:r>
              <a:rPr altLang="en-US" lang="ru-RU"/>
              <a:t>голода</a:t>
            </a:r>
            <a:r>
              <a:rPr altLang="ru-RU" lang="en-US"/>
              <a:t> </a:t>
            </a:r>
            <a:r>
              <a:rPr altLang="en-US" lang="ru-RU"/>
              <a:t>в</a:t>
            </a:r>
            <a:r>
              <a:rPr altLang="ru-RU" lang="en-US"/>
              <a:t> </a:t>
            </a:r>
            <a:r>
              <a:rPr altLang="en-US" lang="ru-RU"/>
              <a:t>желу</a:t>
            </a:r>
            <a:r>
              <a:rPr altLang="en-US" lang="ru-RU"/>
              <a:t>дке</a:t>
            </a:r>
            <a:r>
              <a:rPr altLang="ru-RU" lang="en-US"/>
              <a:t>.</a:t>
            </a:r>
            <a:r>
              <a:rPr altLang="ru-RU" lang="en-US"/>
              <a:t> </a:t>
            </a:r>
            <a:r>
              <a:rPr altLang="en-US" lang="ru-RU"/>
              <a:t>Ну</a:t>
            </a:r>
            <a:r>
              <a:rPr altLang="ru-RU" lang="en-US"/>
              <a:t> </a:t>
            </a:r>
            <a:r>
              <a:rPr altLang="en-US" lang="ru-RU"/>
              <a:t>и</a:t>
            </a:r>
            <a:r>
              <a:rPr altLang="ru-RU" lang="en-US"/>
              <a:t> </a:t>
            </a:r>
            <a:r>
              <a:rPr altLang="en-US" lang="ru-RU"/>
              <a:t>немно</a:t>
            </a:r>
            <a:r>
              <a:rPr altLang="en-US" lang="ru-RU"/>
              <a:t>жко</a:t>
            </a:r>
            <a:r>
              <a:rPr altLang="ru-RU" lang="en-US"/>
              <a:t> </a:t>
            </a:r>
            <a:r>
              <a:rPr altLang="en-US" lang="ru-RU"/>
              <a:t>в</a:t>
            </a:r>
            <a:r>
              <a:rPr altLang="ru-RU" lang="en-US"/>
              <a:t> </a:t>
            </a:r>
            <a:r>
              <a:rPr altLang="en-US" lang="ru-RU"/>
              <a:t>гипоталамусе</a:t>
            </a:r>
            <a:r>
              <a:rPr altLang="ru-RU" lang="en-US"/>
              <a:t>.</a:t>
            </a:r>
            <a:endParaRPr lang="ru-RU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07097" y="2823960"/>
            <a:ext cx="5984254" cy="3353003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lang="ru-RU"/>
              <a:t>Переизбыток</a:t>
            </a:r>
            <a:r>
              <a:rPr altLang="ru-RU" lang="en-US"/>
              <a:t> </a:t>
            </a:r>
            <a:r>
              <a:rPr altLang="en-US" lang="ru-RU"/>
              <a:t>гре</a:t>
            </a:r>
            <a:r>
              <a:rPr altLang="en-US" lang="ru-RU"/>
              <a:t>л</a:t>
            </a:r>
            <a:r>
              <a:rPr altLang="en-US" lang="ru-RU"/>
              <a:t>ина</a:t>
            </a:r>
            <a:endParaRPr lang="ru-RU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/>
              <a:t>Вы</a:t>
            </a:r>
            <a:r>
              <a:rPr altLang="ru-RU" lang="en-US"/>
              <a:t> </a:t>
            </a:r>
            <a:r>
              <a:rPr altLang="en-US" lang="ru-RU"/>
              <a:t>бу</a:t>
            </a:r>
            <a:r>
              <a:rPr altLang="en-US" lang="ru-RU"/>
              <a:t>дете</a:t>
            </a:r>
            <a:r>
              <a:rPr altLang="ru-RU" lang="en-US"/>
              <a:t> </a:t>
            </a:r>
            <a:r>
              <a:rPr altLang="en-US" lang="ru-RU"/>
              <a:t>хотеть</a:t>
            </a:r>
            <a:r>
              <a:rPr altLang="ru-RU" lang="en-US"/>
              <a:t> </a:t>
            </a:r>
            <a:r>
              <a:rPr altLang="en-US" lang="ru-RU"/>
              <a:t>кушать</a:t>
            </a:r>
            <a:r>
              <a:rPr altLang="ru-RU" lang="en-US"/>
              <a:t>.</a:t>
            </a:r>
            <a:r>
              <a:rPr altLang="ru-RU" lang="en-US"/>
              <a:t> </a:t>
            </a:r>
            <a:r>
              <a:rPr altLang="en-US" lang="ru-RU"/>
              <a:t>Много</a:t>
            </a:r>
            <a:r>
              <a:rPr altLang="ru-RU" lang="en-US"/>
              <a:t> </a:t>
            </a:r>
            <a:r>
              <a:rPr altLang="en-US" lang="ru-RU"/>
              <a:t>и</a:t>
            </a:r>
            <a:r>
              <a:rPr altLang="ru-RU" lang="en-US"/>
              <a:t> </a:t>
            </a:r>
            <a:r>
              <a:rPr altLang="en-US" lang="ru-RU"/>
              <a:t>сразу</a:t>
            </a:r>
            <a:r>
              <a:rPr altLang="ru-RU" lang="en-US"/>
              <a:t>.</a:t>
            </a:r>
            <a:endParaRPr lang="ru-RU"/>
          </a:p>
          <a:p>
            <a:r>
              <a:rPr altLang="ru-RU" lang="ru-RU"/>
              <a:t>Снизи</a:t>
            </a:r>
            <a:r>
              <a:rPr altLang="ru-RU" lang="ru-RU"/>
              <a:t>ть</a:t>
            </a:r>
            <a:r>
              <a:rPr altLang="ru-RU" lang="en-US"/>
              <a:t> </a:t>
            </a:r>
            <a:r>
              <a:rPr altLang="en-US" lang="ru-RU"/>
              <a:t>выработку</a:t>
            </a:r>
            <a:r>
              <a:rPr altLang="ru-RU" lang="en-US"/>
              <a:t> </a:t>
            </a:r>
            <a:r>
              <a:rPr altLang="en-US" lang="ru-RU"/>
              <a:t>грелина</a:t>
            </a:r>
            <a:r>
              <a:rPr altLang="ru-RU" lang="en-US"/>
              <a:t> </a:t>
            </a:r>
            <a:r>
              <a:rPr altLang="en-US" lang="ru-RU"/>
              <a:t>просто</a:t>
            </a:r>
            <a:r>
              <a:rPr altLang="ru-RU" lang="en-US"/>
              <a:t>.</a:t>
            </a:r>
            <a:r>
              <a:rPr altLang="ru-RU" lang="en-US"/>
              <a:t> </a:t>
            </a:r>
            <a:r>
              <a:rPr altLang="en-US" lang="ru-RU"/>
              <a:t>Нужно</a:t>
            </a:r>
            <a:r>
              <a:rPr altLang="ru-RU" lang="en-US"/>
              <a:t> </a:t>
            </a:r>
            <a:r>
              <a:rPr altLang="en-US" lang="ru-RU"/>
              <a:t>есть</a:t>
            </a:r>
            <a:r>
              <a:rPr altLang="ru-RU" lang="en-US"/>
              <a:t> </a:t>
            </a:r>
            <a:r>
              <a:rPr altLang="en-US" lang="ru-RU"/>
              <a:t>пищу с</a:t>
            </a:r>
            <a:r>
              <a:rPr altLang="ru-RU" lang="en-US"/>
              <a:t> </a:t>
            </a:r>
            <a:r>
              <a:rPr altLang="en-US" lang="ru-RU"/>
              <a:t>боль</a:t>
            </a:r>
            <a:r>
              <a:rPr altLang="en-US" lang="ru-RU"/>
              <a:t>шим</a:t>
            </a:r>
            <a:r>
              <a:rPr altLang="ru-RU" lang="en-US"/>
              <a:t> </a:t>
            </a:r>
            <a:r>
              <a:rPr altLang="en-US" lang="ru-RU"/>
              <a:t>содер</a:t>
            </a:r>
            <a:r>
              <a:rPr altLang="en-US" lang="ru-RU"/>
              <a:t>жанием</a:t>
            </a:r>
            <a:r>
              <a:rPr altLang="ru-RU" lang="en-US"/>
              <a:t> </a:t>
            </a:r>
            <a:r>
              <a:rPr altLang="en-US" lang="ru-RU"/>
              <a:t>клет</a:t>
            </a:r>
            <a:r>
              <a:rPr altLang="en-US" lang="ru-RU"/>
              <a:t>чатки</a:t>
            </a:r>
            <a:r>
              <a:rPr altLang="ru-RU" lang="en-US"/>
              <a:t>.</a:t>
            </a:r>
            <a:r>
              <a:rPr altLang="ru-RU" lang="en-US"/>
              <a:t> </a:t>
            </a:r>
            <a:r>
              <a:rPr altLang="en-US" lang="ru-RU"/>
              <a:t>И</a:t>
            </a:r>
            <a:r>
              <a:rPr altLang="ru-RU" lang="en-US"/>
              <a:t> </a:t>
            </a:r>
            <a:r>
              <a:rPr altLang="en-US" lang="ru-RU"/>
              <a:t>поменьше</a:t>
            </a:r>
            <a:r>
              <a:rPr altLang="ru-RU" lang="en-US"/>
              <a:t> </a:t>
            </a:r>
            <a:r>
              <a:rPr altLang="en-US" lang="ru-RU"/>
              <a:t>мучного</a:t>
            </a:r>
            <a:r>
              <a:rPr altLang="ru-RU" lang="en-US"/>
              <a:t>.</a:t>
            </a:r>
            <a:endParaRPr lang="ru-RU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30283" y="3798759"/>
            <a:ext cx="4298787" cy="2527236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Недостаток</a:t>
            </a:r>
            <a:r>
              <a:rPr altLang="ru-RU" lang="en-US"/>
              <a:t> </a:t>
            </a:r>
            <a:r>
              <a:rPr altLang="en-US" lang="ru-RU"/>
              <a:t>грелина</a:t>
            </a:r>
            <a:endParaRPr lang="ru-RU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2400" lang="ru-RU"/>
              <a:t>Обратитесь</a:t>
            </a:r>
            <a:r>
              <a:rPr altLang="ru-RU" sz="2400" lang="en-US"/>
              <a:t> </a:t>
            </a:r>
            <a:r>
              <a:rPr altLang="en-US" sz="2400" lang="ru-RU"/>
              <a:t>к</a:t>
            </a:r>
            <a:r>
              <a:rPr altLang="ru-RU" sz="2400" lang="en-US"/>
              <a:t> </a:t>
            </a:r>
            <a:r>
              <a:rPr altLang="en-US" sz="2400" lang="ru-RU"/>
              <a:t>врачу</a:t>
            </a:r>
            <a:r>
              <a:rPr altLang="ru-RU" sz="2400" lang="en-US"/>
              <a:t>.</a:t>
            </a:r>
            <a:r>
              <a:rPr altLang="ru-RU" sz="2400" lang="en-US"/>
              <a:t> </a:t>
            </a:r>
            <a:r>
              <a:rPr altLang="en-US" sz="2400" lang="ru-RU"/>
              <a:t>Если</a:t>
            </a:r>
            <a:r>
              <a:rPr altLang="ru-RU" sz="2400" lang="en-US"/>
              <a:t> </a:t>
            </a:r>
            <a:r>
              <a:rPr altLang="en-US" sz="2400" lang="ru-RU"/>
              <a:t>запустите</a:t>
            </a:r>
            <a:r>
              <a:rPr altLang="ru-RU" sz="2400" lang="en-US"/>
              <a:t>,</a:t>
            </a:r>
            <a:r>
              <a:rPr altLang="ru-RU" sz="2400" lang="en-US"/>
              <a:t> </a:t>
            </a:r>
            <a:r>
              <a:rPr altLang="en-US" sz="2400" lang="ru-RU"/>
              <a:t>можете</a:t>
            </a:r>
            <a:r>
              <a:rPr altLang="ru-RU" sz="2400" lang="en-US"/>
              <a:t> </a:t>
            </a:r>
            <a:r>
              <a:rPr altLang="en-US" sz="2400" lang="ru-RU"/>
              <a:t>получить</a:t>
            </a:r>
            <a:r>
              <a:rPr altLang="ru-RU" sz="2400" lang="en-US"/>
              <a:t> </a:t>
            </a:r>
            <a:r>
              <a:rPr altLang="en-US" sz="2400" lang="ru-RU"/>
              <a:t>анорексию</a:t>
            </a:r>
            <a:r>
              <a:rPr altLang="ru-RU" sz="2400" lang="en-US"/>
              <a:t>.</a:t>
            </a:r>
            <a:endParaRPr sz="2400" lang="ru-RU"/>
          </a:p>
          <a:p>
            <a:r>
              <a:rPr altLang="en-US" sz="2400" lang="ru-RU"/>
              <a:t>Вы</a:t>
            </a:r>
            <a:r>
              <a:rPr altLang="ru-RU" sz="2400" lang="en-US"/>
              <a:t> </a:t>
            </a:r>
            <a:r>
              <a:rPr altLang="en-US" sz="2400" lang="ru-RU"/>
              <a:t>не</a:t>
            </a:r>
            <a:r>
              <a:rPr altLang="ru-RU" sz="2400" lang="en-US"/>
              <a:t> </a:t>
            </a:r>
            <a:r>
              <a:rPr altLang="en-US" sz="2400" lang="ru-RU"/>
              <a:t>бу</a:t>
            </a:r>
            <a:r>
              <a:rPr altLang="en-US" sz="2400" lang="ru-RU"/>
              <a:t>дете</a:t>
            </a:r>
            <a:r>
              <a:rPr altLang="ru-RU" sz="2400" lang="en-US"/>
              <a:t> </a:t>
            </a:r>
            <a:r>
              <a:rPr altLang="en-US" sz="2400" lang="ru-RU"/>
              <a:t>хотеть</a:t>
            </a:r>
            <a:r>
              <a:rPr altLang="ru-RU" sz="2400" lang="en-US"/>
              <a:t> </a:t>
            </a:r>
            <a:r>
              <a:rPr altLang="en-US" sz="2400" lang="ru-RU"/>
              <a:t>куша</a:t>
            </a:r>
            <a:r>
              <a:rPr altLang="en-US" sz="2400" lang="ru-RU"/>
              <a:t>ть</a:t>
            </a:r>
            <a:r>
              <a:rPr altLang="ru-RU" sz="2400" lang="en-US"/>
              <a:t>.</a:t>
            </a:r>
            <a:r>
              <a:rPr altLang="ru-RU" sz="2400" lang="en-US"/>
              <a:t> </a:t>
            </a:r>
            <a:r>
              <a:rPr altLang="en-US" sz="2400" lang="ru-RU"/>
              <a:t>Но</a:t>
            </a:r>
            <a:r>
              <a:rPr altLang="ru-RU" sz="2400" lang="en-US"/>
              <a:t> </a:t>
            </a:r>
            <a:r>
              <a:rPr altLang="en-US" sz="2400" lang="ru-RU"/>
              <a:t>получите</a:t>
            </a:r>
            <a:r>
              <a:rPr altLang="ru-RU" sz="2400" lang="en-US"/>
              <a:t> </a:t>
            </a:r>
            <a:r>
              <a:rPr altLang="en-US" sz="2400" lang="ru-RU"/>
              <a:t>тревогу</a:t>
            </a:r>
            <a:r>
              <a:rPr altLang="ru-RU" sz="2400" lang="en-US"/>
              <a:t> </a:t>
            </a:r>
            <a:r>
              <a:rPr altLang="en-US" sz="2400" lang="ru-RU"/>
              <a:t>и</a:t>
            </a:r>
            <a:r>
              <a:rPr altLang="ru-RU" sz="2400" lang="en-US"/>
              <a:t> </a:t>
            </a:r>
            <a:r>
              <a:rPr altLang="en-US" sz="2400" lang="ru-RU"/>
              <a:t>депрессию</a:t>
            </a:r>
            <a:r>
              <a:rPr altLang="ru-RU" sz="2400" lang="en-US"/>
              <a:t>.</a:t>
            </a:r>
            <a:endParaRPr sz="2400" lang="ru-RU"/>
          </a:p>
          <a:p>
            <a:r>
              <a:rPr altLang="en-US" sz="2400" lang="ru-RU"/>
              <a:t>В</a:t>
            </a:r>
            <a:r>
              <a:rPr altLang="ru-RU" sz="2400" lang="en-US"/>
              <a:t> </a:t>
            </a:r>
            <a:r>
              <a:rPr altLang="en-US" sz="2400" lang="ru-RU"/>
              <a:t>о</a:t>
            </a:r>
            <a:r>
              <a:rPr altLang="en-US" sz="2400" lang="ru-RU"/>
              <a:t>сновном</a:t>
            </a:r>
            <a:r>
              <a:rPr altLang="ru-RU" sz="2400" lang="en-US"/>
              <a:t> </a:t>
            </a:r>
            <a:r>
              <a:rPr altLang="en-US" sz="2400" lang="ru-RU"/>
              <a:t>такое</a:t>
            </a:r>
            <a:r>
              <a:rPr altLang="ru-RU" sz="2400" lang="en-US"/>
              <a:t> </a:t>
            </a:r>
            <a:r>
              <a:rPr altLang="en-US" sz="2400" lang="ru-RU"/>
              <a:t>случае</a:t>
            </a:r>
            <a:r>
              <a:rPr altLang="en-US" sz="2400" lang="ru-RU"/>
              <a:t>тся</a:t>
            </a:r>
            <a:r>
              <a:rPr altLang="ru-RU" sz="2400" lang="en-US"/>
              <a:t> </a:t>
            </a:r>
            <a:r>
              <a:rPr altLang="en-US" sz="2400" lang="ru-RU"/>
              <a:t>из-за</a:t>
            </a:r>
            <a:r>
              <a:rPr altLang="ru-RU" sz="2400" lang="en-US"/>
              <a:t> </a:t>
            </a:r>
            <a:r>
              <a:rPr altLang="en-US" sz="2400" lang="ru-RU"/>
              <a:t>постоянны</a:t>
            </a:r>
            <a:r>
              <a:rPr altLang="en-US" sz="2400" lang="ru-RU"/>
              <a:t>х</a:t>
            </a:r>
            <a:r>
              <a:rPr altLang="ru-RU" sz="2400" lang="en-US"/>
              <a:t> </a:t>
            </a:r>
            <a:r>
              <a:rPr altLang="en-US" sz="2400" lang="ru-RU"/>
              <a:t>перекусов</a:t>
            </a:r>
            <a:r>
              <a:rPr altLang="ru-RU" sz="2400" lang="en-US"/>
              <a:t>.</a:t>
            </a:r>
            <a:r>
              <a:rPr altLang="ru-RU" sz="2400" lang="en-US"/>
              <a:t> </a:t>
            </a:r>
            <a:r>
              <a:rPr altLang="ru-RU" sz="2400" lang="en-US"/>
              <a:t> </a:t>
            </a:r>
            <a:endParaRPr sz="2400" lang="ru-RU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12711" y="4001294"/>
            <a:ext cx="4971462" cy="2546885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2015-05-11T05:36:16Z</dcterms:created>
  <dcterms:modified xsi:type="dcterms:W3CDTF">2018-02-16T02:20:37Z</dcterms:modified>
</cp:coreProperties>
</file>