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4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-biblio.ru/book/bib/01_informatika/matem_metod_zachity_inform/sg.html" TargetMode="External"/><Relationship Id="rId2" Type="http://schemas.openxmlformats.org/officeDocument/2006/relationships/hyperlink" Target="http://101million.com/personal/priem-na-rabotu/konfidentsialnaya-informatsiya/kommercheskaya-tajna/razglasheni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ife-prog.ru/1_2985_osnovnie-vidi-zashchiti-informatsii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Виды информации, подлежащие защите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3886200"/>
            <a:ext cx="3272408" cy="17526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Выполнил: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Чаптыков Аймир Евгеньевич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Студент 134леч. 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132856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Спасибо за внимание!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Структура конфиденциальности; </a:t>
            </a:r>
          </a:p>
          <a:p>
            <a:r>
              <a:rPr lang="ru-RU" dirty="0" smtClean="0"/>
              <a:t>Виды информации, подлежащие защите;</a:t>
            </a:r>
          </a:p>
          <a:p>
            <a:r>
              <a:rPr lang="ru-RU" dirty="0" smtClean="0"/>
              <a:t>Виды защиты</a:t>
            </a:r>
          </a:p>
          <a:p>
            <a:r>
              <a:rPr lang="ru-RU" dirty="0" smtClean="0"/>
              <a:t>Наказание за разглашение секретной информации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4680520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Криптография (пер. греч. Тайная опись) – </a:t>
            </a:r>
            <a:r>
              <a:rPr lang="ru-RU" sz="2800" dirty="0" smtClean="0">
                <a:solidFill>
                  <a:schemeClr val="tx1"/>
                </a:solidFill>
              </a:rPr>
              <a:t>термин, </a:t>
            </a:r>
            <a:r>
              <a:rPr lang="ru-RU" sz="2800" dirty="0" smtClean="0">
                <a:solidFill>
                  <a:schemeClr val="tx1"/>
                </a:solidFill>
              </a:rPr>
              <a:t>означающий сохранение в тайне информации.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3 составляющие: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1) отправитель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2) получатель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3) противник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Противник – любой субъект, не имеющий права ознакомления с содержанием передаваемой информации.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908720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</a:rPr>
              <a:t>Структура конфиденциальности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ak-dokazat-fakt-razglasheniya-sekretov-kompani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1268760"/>
            <a:ext cx="5328592" cy="417646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информации, </a:t>
            </a:r>
            <a:br>
              <a:rPr lang="ru-RU" dirty="0" smtClean="0"/>
            </a:br>
            <a:r>
              <a:rPr lang="ru-RU" dirty="0" smtClean="0"/>
              <a:t>подлежащие защите.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Государственная тайна</a:t>
            </a:r>
          </a:p>
          <a:p>
            <a:r>
              <a:rPr lang="ru-RU" dirty="0" smtClean="0"/>
              <a:t>Коммерческая тайна</a:t>
            </a:r>
          </a:p>
          <a:p>
            <a:r>
              <a:rPr lang="ru-RU" dirty="0" smtClean="0"/>
              <a:t>Сведенья конфиденциального характера</a:t>
            </a:r>
          </a:p>
          <a:p>
            <a:r>
              <a:rPr lang="ru-RU" dirty="0" smtClean="0"/>
              <a:t>Интеллектуальная тайна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Виды защиты информации.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Идентификация – предоставление своего имени</a:t>
            </a:r>
          </a:p>
          <a:p>
            <a:r>
              <a:rPr lang="ru-RU" dirty="0" smtClean="0"/>
              <a:t>Аутентификация – проверка подлинности имени</a:t>
            </a:r>
          </a:p>
          <a:p>
            <a:r>
              <a:rPr lang="ru-RU" dirty="0" smtClean="0"/>
              <a:t>Авторизация – установлении прав доступа к тому или иному ресурсу в соответствии с правилами разграничения доступа.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Идентификация </a:t>
            </a:r>
            <a:br>
              <a:rPr lang="ru-RU" dirty="0" smtClean="0"/>
            </a:br>
            <a:r>
              <a:rPr lang="ru-RU" dirty="0" smtClean="0"/>
              <a:t>аутентификация </a:t>
            </a:r>
            <a:br>
              <a:rPr lang="ru-RU" dirty="0" smtClean="0"/>
            </a:br>
            <a:r>
              <a:rPr lang="ru-RU" dirty="0" smtClean="0"/>
              <a:t>авторизация </a:t>
            </a:r>
            <a:endParaRPr lang="ru-RU" dirty="0"/>
          </a:p>
        </p:txBody>
      </p:sp>
      <p:pic>
        <p:nvPicPr>
          <p:cNvPr id="5" name="Рисунок 4" descr="imag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1229" r="11229"/>
          <a:stretch>
            <a:fillRect/>
          </a:stretch>
        </p:blipFill>
        <p:spPr/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Наказание за разглашение информации без права на ее распространение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Государственная тайна от 10 до 20 лет</a:t>
            </a:r>
          </a:p>
          <a:p>
            <a:r>
              <a:rPr lang="ru-RU" dirty="0" smtClean="0"/>
              <a:t>Коммерческая тайна </a:t>
            </a:r>
          </a:p>
          <a:p>
            <a:pPr>
              <a:buNone/>
            </a:pPr>
            <a:r>
              <a:rPr lang="ru-RU" dirty="0" smtClean="0"/>
              <a:t>Выговор, взыскание, увольнение</a:t>
            </a:r>
          </a:p>
          <a:p>
            <a:pPr>
              <a:buNone/>
            </a:pPr>
            <a:r>
              <a:rPr lang="ru-RU" dirty="0" smtClean="0"/>
              <a:t> для граждан – от 500 до 1000 руб.; для должностных лиц – от 4000 до 5000 руб.</a:t>
            </a:r>
          </a:p>
          <a:p>
            <a:pPr>
              <a:buNone/>
            </a:pPr>
            <a:r>
              <a:rPr lang="ru-RU" dirty="0" smtClean="0"/>
              <a:t>принудительные работы и даже лишение свободы на срок до трех лет.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литературы: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</a:t>
            </a:r>
            <a:r>
              <a:rPr lang="ru-RU" sz="2000" u="sng" dirty="0" smtClean="0">
                <a:solidFill>
                  <a:srgbClr val="7030A0"/>
                </a:solidFill>
                <a:hlinkClick r:id="rId2"/>
              </a:rPr>
              <a:t>http://101million.com/personal/priem-na-rabotu/konfidentsialnaya-informatsiya/kommercheskaya-tajna/razglashenie.html</a:t>
            </a:r>
            <a:r>
              <a:rPr lang="ru-RU" sz="2000" dirty="0" smtClean="0"/>
              <a:t> 101 миллион ©</a:t>
            </a:r>
          </a:p>
          <a:p>
            <a:r>
              <a:rPr lang="en-US" sz="2000" dirty="0" smtClean="0">
                <a:hlinkClick r:id="rId3"/>
              </a:rPr>
              <a:t>http://www.e-biblio.ru/book/bib/01_informatika/matem_metod_zachity_inform/sg.html</a:t>
            </a:r>
            <a:r>
              <a:rPr lang="ru-RU" sz="2000" dirty="0" smtClean="0"/>
              <a:t> </a:t>
            </a:r>
          </a:p>
          <a:p>
            <a:r>
              <a:rPr lang="en-US" sz="2000" dirty="0" smtClean="0">
                <a:hlinkClick r:id="rId4"/>
              </a:rPr>
              <a:t>http://life-prog.ru/1_2985_osnovnie-vidi-zashchiti-informatsii.html</a:t>
            </a:r>
            <a:r>
              <a:rPr lang="ru-RU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</TotalTime>
  <Words>158</Words>
  <Application>Microsoft Office PowerPoint</Application>
  <PresentationFormat>Экран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Виды информации, подлежащие защите</vt:lpstr>
      <vt:lpstr>План:</vt:lpstr>
      <vt:lpstr>Криптография (пер. греч. Тайная опись) – термин, означающий сохранение в тайне информации. 3 составляющие: 1) отправитель 2) получатель 3) противник Противник – любой субъект, не имеющий права ознакомления с содержанием передаваемой информации.</vt:lpstr>
      <vt:lpstr>Слайд 4</vt:lpstr>
      <vt:lpstr>Виды информации,  подлежащие защите.</vt:lpstr>
      <vt:lpstr>Виды защиты информации.</vt:lpstr>
      <vt:lpstr>Идентификация  аутентификация  авторизация </vt:lpstr>
      <vt:lpstr>Наказание за разглашение информации без права на ее распространение.</vt:lpstr>
      <vt:lpstr>Источники литературы: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аймир чаптыков</dc:creator>
  <cp:lastModifiedBy>aimir</cp:lastModifiedBy>
  <cp:revision>14</cp:revision>
  <dcterms:created xsi:type="dcterms:W3CDTF">2017-01-19T15:02:28Z</dcterms:created>
  <dcterms:modified xsi:type="dcterms:W3CDTF">2017-01-19T17:05:11Z</dcterms:modified>
</cp:coreProperties>
</file>