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A6B9-5D9D-429F-8A90-E3FFA4D0D42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3534-D0EA-4138-90EF-51E79DF1F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99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B3534-D0EA-4138-90EF-51E79DF1F2F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82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97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32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34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5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54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21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19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13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1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67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63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BFDC-1049-432E-AE14-BBE3E725B8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2486-AE3B-41BE-BA5B-969FE8639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89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7257" y="367620"/>
            <a:ext cx="9695543" cy="313032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Войно-Ясенецкого»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рием товара в аптечных организациях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0513" y="4234375"/>
            <a:ext cx="4862287" cy="1575582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 группы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Панишкина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 Владимировна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Елена Николаевна(преподаватель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75385" y="6302326"/>
            <a:ext cx="14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61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50318">
            <a:off x="946889" y="2512227"/>
            <a:ext cx="10597876" cy="1325563"/>
          </a:xfrm>
        </p:spPr>
        <p:txBody>
          <a:bodyPr/>
          <a:lstStyle/>
          <a:p>
            <a:pPr algn="ctr"/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83" y="809677"/>
            <a:ext cx="4417503" cy="1936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86" y="4120625"/>
            <a:ext cx="4371252" cy="1948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783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товаров аптечного ассортимента делится на: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7638143" cy="4589689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по количеству мест;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комплекта сопроводительных документов;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заполнения сопроводительных документов;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транспортной тары;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товара в соответствии с товаросопроводительной документацией;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экспертиза товара;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недоброкачественным товаром.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148" y="1690688"/>
            <a:ext cx="3094900" cy="193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6148" y="4247697"/>
            <a:ext cx="3094900" cy="203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074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Приемка по количеству мест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02943" cy="4351338"/>
          </a:xfrm>
        </p:spPr>
        <p:txBody>
          <a:bodyPr/>
          <a:lstStyle/>
          <a:p>
            <a:pPr marL="0" lvl="0" indent="45720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Пересчитать места и сравнить с указанным числом мест в накладной. В случае совпадения провести проверка полноты комплекта сопроводительных документов. В случае отсутствия совпадения,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пишется фактическое число мест с печатями и подписями проверяющего.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429" y="1825625"/>
            <a:ext cx="3889827" cy="399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718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комплекта сопроводительных документов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5925457" cy="469559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наличии должны быть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следующие сопроводительные документы: товарная накладная протокол согласования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цен, реестр документов подтверждающих качество, счет-фактура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комплект полный, перейти к проверке правильности заполнения сопроводительных документов.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комплект документов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полный,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товар нельзя принимать.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29" y="1690688"/>
            <a:ext cx="3701142" cy="417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10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заполнения сопроводительных документов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062029" cy="471011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Проверить сопроводительные документы на наличие обязательных реквизитов и правильность их заполнения.</a:t>
            </a:r>
          </a:p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Если обязательные реквизиты в наличии и верно заполнены, поставить на накладной отметку о приемке товара: штамп приемки,  подпись материально-ответственного лица, дату приемки товара , пометку о времени приемки товара. </a:t>
            </a:r>
          </a:p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Экземпляры поставщика отдать экспедитору. Затем перейти к вскрытию тары.</a:t>
            </a:r>
          </a:p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Если какой-либо из обязательных реквизитов отсутствует или неправильно заполнен,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товар нельзя принимать.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243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Вскрытие транспортной тары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520824"/>
            <a:ext cx="6752770" cy="489448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Вскрыть тару таким образом, чтобы не повредить ее содержимое.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Товары, требующие специальных условий хранения и мер безопасности, поместить в надлежащие условия хранения в зоне приемки товара.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повреждении содержимого транспортной тары во время вскрытия, поместить поврежденный товар в карантинную зону и проинформировать ответственного за приемку товара о наличии несоответствующего товара.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486" y="1690688"/>
            <a:ext cx="3672114" cy="432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163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товара в соответствии с товаросопроводительной документацией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3314"/>
            <a:ext cx="10515600" cy="461554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Рассортировать товар по наименованиям.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Проверить количество, срок годности, серию с указанным в накладной.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количество, срок годности, серию соответствуют указанным в накладной, перейти к качественной экспертизе принимаемых товаров.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количество, или срок годности, или серия не соответствую указанным в накладной, проинформировать ответственного по приемке товара о наличии несоответствующего товара. Несоответствующий товар поместить в карантинную зону с маркировкой «Забраковано при приемке» и проинформировать ответственного за приемку товара о наличии несоответствующего товара.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017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Качественная экспертиза товара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0825"/>
            <a:ext cx="7231743" cy="4938032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Осуществить приемочный контроль по показателям «Описание», «Упаковка», «Маркировка».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товар соответствует по показателям «Описание», «Упаковка», «Маркировка», передать товар для принятия его к учету и размещению на места хранения.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Если товар не соответствует по показателям «Описание» или «Упаковка» или «Маркировка», разместить товар в карантинную зону, промаркировать «Забраковано при приемке» и проинформировать ответственного за приемку товара о наличии несоответствующего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товара.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2628" y="1332139"/>
            <a:ext cx="2367643" cy="315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2628" y="4078514"/>
            <a:ext cx="2367643" cy="238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910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недоброкачественным товаром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0826"/>
            <a:ext cx="6186714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Провизор или фармацевт при выявлении несоответствующего товара помещает товар в карантинную зону сообщает эту информацию ответственному за приемку товара.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 же информирует заведующего аптекой о наличии несоответствующего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товара.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Сделать запись в Журнале регистрации результатов приемочного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контроля.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943" y="1690688"/>
            <a:ext cx="3541485" cy="401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966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514</Words>
  <Application>Microsoft Office PowerPoint</Application>
  <PresentationFormat>Произвольный</PresentationFormat>
  <Paragraphs>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 Фармацевтический колледж    Тема: Прием товара в аптечных организациях</vt:lpstr>
      <vt:lpstr>Приемка товаров аптечного ассортимента делится на:</vt:lpstr>
      <vt:lpstr>Приемка по количеству мест</vt:lpstr>
      <vt:lpstr>Проверка комплекта сопроводительных документов</vt:lpstr>
      <vt:lpstr>Проверка заполнения сопроводительных документов</vt:lpstr>
      <vt:lpstr>Вскрытие транспортной тары</vt:lpstr>
      <vt:lpstr>Оценка товара в соответствии с товаросопроводительной документацией</vt:lpstr>
      <vt:lpstr>Качественная экспертиза товара</vt:lpstr>
      <vt:lpstr>Работа с недоброкачественным товаром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высшего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 Фармацевтический колледж    Тема: Обслуживание покупателя в аптеке и прием товаров аптечного ассортимента.</dc:title>
  <dc:creator>Olesiya</dc:creator>
  <cp:lastModifiedBy>admin</cp:lastModifiedBy>
  <cp:revision>19</cp:revision>
  <dcterms:created xsi:type="dcterms:W3CDTF">2019-04-10T09:27:06Z</dcterms:created>
  <dcterms:modified xsi:type="dcterms:W3CDTF">2020-03-31T07:34:13Z</dcterms:modified>
</cp:coreProperties>
</file>