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  <p:sldId id="267" r:id="rId11"/>
    <p:sldId id="268" r:id="rId12"/>
    <p:sldId id="269" r:id="rId13"/>
    <p:sldId id="266" r:id="rId14"/>
    <p:sldId id="270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B4E0-7B1E-4781-BFDF-26853A5ED02A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E321-AA2A-453C-A8D6-52E0109163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B4E0-7B1E-4781-BFDF-26853A5ED02A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E321-AA2A-453C-A8D6-52E0109163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B4E0-7B1E-4781-BFDF-26853A5ED02A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E321-AA2A-453C-A8D6-52E0109163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B4E0-7B1E-4781-BFDF-26853A5ED02A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E321-AA2A-453C-A8D6-52E0109163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B4E0-7B1E-4781-BFDF-26853A5ED02A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E321-AA2A-453C-A8D6-52E0109163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B4E0-7B1E-4781-BFDF-26853A5ED02A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E321-AA2A-453C-A8D6-52E0109163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B4E0-7B1E-4781-BFDF-26853A5ED02A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E321-AA2A-453C-A8D6-52E0109163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B4E0-7B1E-4781-BFDF-26853A5ED02A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E321-AA2A-453C-A8D6-52E0109163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B4E0-7B1E-4781-BFDF-26853A5ED02A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E321-AA2A-453C-A8D6-52E0109163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B4E0-7B1E-4781-BFDF-26853A5ED02A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E321-AA2A-453C-A8D6-52E0109163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B4E0-7B1E-4781-BFDF-26853A5ED02A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E321-AA2A-453C-A8D6-52E0109163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EB4E0-7B1E-4781-BFDF-26853A5ED02A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BE321-AA2A-453C-A8D6-52E01091638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315416"/>
            <a:ext cx="9144000" cy="5040561"/>
          </a:xfrm>
        </p:spPr>
        <p:txBody>
          <a:bodyPr>
            <a:noAutofit/>
          </a:bodyPr>
          <a:lstStyle/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высшего образования «Красноярский государственный медицинский</a:t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университет имени профессора В.Ф.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Вода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воздух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почва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как фактор передачи инфекционных заболеваний, ПИЩЕВЫЕ ДОБАВКИ "Е"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25144"/>
            <a:ext cx="9144000" cy="198884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Выполнил: Васелков Иван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Игоревич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Проверил: Веселов Олег Борисович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Красноярск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Бензоат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калия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C6H5COOK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калийная соль бензойной кислоты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E212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6413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имическое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соединение, соль калия и бензойной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кислоты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Твердый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гигроскопичный порошок белого цвета, без запаха, растворимый в этиловом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спирте.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Малорастворим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метаноле, а в эфирах не растворяется.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Растворяется в воде, образует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кристаллогидрат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состава C6H5COOK•3H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O, который теряет воду при 110°С.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пищевой промышленности применяется при изготовлении фруктовых и овощных соков, продуктов из рыбы, безалкогольных напитков, пюре, консервированных фруктов. Также используется при обработке поверхности сыров и колбас, при изготовлении горчицы, продуктов диетического питания. Е-212 может продлевать процесс брожения глюкозы в продуктах питания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Используется для подавления плесени и роста бактерий. 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Файл:Potassium benzoate.jpg —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941168"/>
            <a:ext cx="1865005" cy="1916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Пропионат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натрия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Na(C2H5COO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–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Е-281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Консервант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 регулятор кислотности. Натриевая соль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пропионовой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кислоты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Бесцветные кристаллы. Хорошо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растворим в воде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Из-за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проблем с обращением со свободной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пропионовой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кислотой как с агрессивной жидкостью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пропионат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натрия применяется в хлебопечении.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Также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пропионат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натрия используется в качестве консерванта в косметике (не более 2% в пересчёте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пропионовую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кислоту), консерванта и действующего вещества в глазных каплях.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Пропионат нат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9144000" cy="3356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42194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Пропионат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кальция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Ca(C2H5COO)2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Е-282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Внешне добавка Е-282 имеет вид кристаллического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порошока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прозрачного или белого цвета с запахом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пропионовой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кислоты.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Характеризуется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хорошей растворимостью в воде, слабо растворяется в метаноле и этаноле, в бензоле 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растворяется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пищевой промышленности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Пропионат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кальция используется как консервант, защищающий продукты питания от образования в них бактерий, грибков и других микроорганизмов.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Область применения охватывает, производство соусов из сои, уксуса, вина. Применяется в качестве консерванта в хлебобулочном производстве для более длительного хранения хлеба и кондитерских изделий, а так же для улучшения качества теста и готовой продукции.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Пропионат кальция, кальций продам, фото, где купить Дзержинск (Рос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437112"/>
            <a:ext cx="4716016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vi-VN" sz="4000" dirty="0"/>
              <a:t>Бензоа́т на́трия </a:t>
            </a:r>
            <a:r>
              <a:rPr lang="en-US" sz="4000" dirty="0" smtClean="0"/>
              <a:t>C</a:t>
            </a:r>
            <a:r>
              <a:rPr lang="en-US" sz="4000" baseline="-25000" dirty="0" smtClean="0"/>
              <a:t>6</a:t>
            </a:r>
            <a:r>
              <a:rPr lang="en-US" sz="4000" dirty="0" smtClean="0"/>
              <a:t>H</a:t>
            </a:r>
            <a:r>
              <a:rPr lang="en-US" sz="4000" baseline="-25000" dirty="0" smtClean="0"/>
              <a:t>5</a:t>
            </a:r>
            <a:r>
              <a:rPr lang="en-US" sz="4000" dirty="0" smtClean="0"/>
              <a:t>COONa - </a:t>
            </a:r>
            <a:r>
              <a:rPr lang="vi-VN" sz="4000" dirty="0" smtClean="0"/>
              <a:t>Е211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445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Бензоат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натрия — натриевая соль бензойной кислоты.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Белый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порошок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без запаха или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незначительным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запахом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бензальдегида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Применялся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консервирования мясных и рыбных изделий, маргарина, майонеза, кетчупа, плодово-ягодных продуктов, сладких газированных напитков. При использовании в продуктах, содержащих витамин С, возможно образование канцерогенного бензола в концентрациях, превышающих предельно допустимые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Поэтому запретили.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Консервант Е211 (бензоат натрия). Влияние на здоровье, на организм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93604"/>
            <a:ext cx="9144000" cy="3564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Вежилвость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1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Использованные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ресуры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https://cdo.krasgmu.ru/mod/page/view.php?id=54859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https://www.cosmo.ru/health/your_health/samye-vrednye-pishchevye-dobavki-znay-vraga-v-lico/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https://studfile.net/preview/5244792/page:4/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https://prodobavki.com/dobavki/E212.html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556792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Вода как путь передачи инфекционных заболеваний.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324528" cy="55892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Давно замечена связь между заболеваемостью населения и водным фактором. Исключительно большое значение имеет водный фактор в распространении острых кишечных инфекций и инвазий. В воде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водоисточников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могут присутствовать сальмонеллы,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шигеллы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лептоспиры, кишечная палочка, вибрионы, микробактерии, а также цисты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лямблий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яйца аскариды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власоглава.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резервуаром патогенных микроорганизмов, кишечных вирусов и яиц гельминтов в окружающей среде являются фекалии и хозяйственно-бытовые сточные воды, где содержание вирусов может достигать 700 на 100 см.куб. сточных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вод.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Источником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заражения поверхностных водоемов могут явиться неочищенные сточные канализационные воды. Подземные источники инфицируются атмосферными и ливневыми водами, а также при стирке белья у колодцев. Эпидемическая опасность воды, используемой для питья, зависит от наличия и количества возбудителя, длительности его выживания и сохранения им вирулентности.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Сроки выживания (в днях) микроорганизмов в воде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Длительность выживания в воде патогенных микроорганизмов зависит от состава воды, наличия и концентрации биологических субстратов, от свойства микробных клеток, а также от температуры воды, интенсивности инсоляции и др. факторов. Сочетание этих условий определяет возможность распространения кишечных инфекций водных путем в виде эпидемических вспышек и поддержания высокого уровня инфекционной заболеваемости.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Вода и микроорганизм выживающий в ней (Порядок: Кишечная палочка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Возбудитель брюшного тифа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Возбудитель паратифа 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Возбудитель дизентерии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Холерный вибрион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Лептоспиры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Возбудитель туляремии)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Стерилизованная: 8-365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6-365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39-167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2-72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3-392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3-15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Водопроводная: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2-262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2-93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27-97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15-27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4-28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Колодезная: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1,5-107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1-92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7-75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12-60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Речная: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21-183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4-183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12-92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0,5-92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7-91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Источники и эпидемическая опасность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394868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Источники загрязнения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водоемов: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неочищенные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канализационные сточные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Промышленные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(горнодобывающая промышленность, нефтегазодобывающая промышленность, заводы и фабрики, бесхозные скважины, отвалы, свалки промышленных отходов,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аварии)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Коммунально-бытовые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(хозяйственно-бытовые, садово-парковое хозяйство,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свалки)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Сельскохозяйственные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(полеводство, животноводство, парниковое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хозяйство)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Транспортные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(наземный транспорт, водный транспорт).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Подземные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водоисточники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загрязняются атмосферными и ливневыми водами, из неправильно оборудованных выгребных ям, а также при стирке белья вблизи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колодцев.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Эпидемическая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опасность воды зависит от наличия и количества возбудителя, длительности его выживания и сохранения им вирулентности. Для водных эпидемий характерно внезапный подъём заболеваемости, сохранение высокого уровня в течение некоторого времени, ограничение эпидемической вспышки кругом лиц, пользующихся общим источником водоснабжения, и отсутствие заболеваний среди жителей того же населённого места, но пользующихся другим источником водоснабжения.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-171400"/>
            <a:ext cx="9793088" cy="1475656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Роль почвы в передаче инфекционных заболеваний.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гигиеническое значение почвы связано с опасностью передачи человеку возбудителей различных инфекционных заболеваний. Несмотря на антагонизм почвенной микрофлоры, в ней длительное время способны сохранятся жизнеспособными и вирулентными возбудители многих инфекционных заболеваний. В течение этого времени они могут загрязнять подземные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водоисточники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заражать человека.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Выживаемость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почве некоторых патогенных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мокроорганизмов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Возбудитель инфекции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/ B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ыживаемость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дни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Холерный вибрион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7 - 15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Палочка брюшного тифа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30 - 150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Дифтерийная палочка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40 - 57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Длительно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сохраняются в почве не только патогенные бактерии, но и вирусы. Также в почве длительно (20 - 25 лет) сохраняются споры патогенных организмов: столбнячной палочки, возбудители газовой гангрены, ботулизма и сибирской язвы. Через загрязненную почву передаются возбудители острых инфекционных желудочно-кишечных заболеваний, лептоспирозов, бруцеллеза, туляремии, сибирской язвы, туберкулеза, гельминтозов, инфекционного гепатита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Пути заражения и процесс самоочищения почвы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64533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простой путь заражения – через руки, загрязненные инфицированной почвой. Однако чаще встречаются более сложные пути передачи инфицированного начала через почву. Имеются данные о вспышках тифа, возникших в результате проникновения возбудителей из загрязненной почвы в грунтовые воды, о колодезных эпидемиях брюшного тифа и дизентерии, связанных с загрязнением почвы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Процессы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самоочищения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почвы: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Попавшие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почву органические вещества, содержащие белки, жиры, углеводы и продукты их обмена, подвергаются распаду вплоть до образования неорганических веществ – это процесс минерализации. Параллельно в почве происходит процесс синтеза из органических веществ нового вещества – гумуса, т.е. процесс гумификация. Оба процесса (минерализация и гумификация) и есть процесс самоочищения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почвы. 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гигиенической точки зрения важен вопрос поглощения почвой бактерий. Поглощение происходит под действием механического фактора, поверхностной энергии электрохимических взаимоотношений и зависит от вида бактерий, их подвижности, размеров почвенных частиц,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среды и пр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Некоторые микроорганизмы, входящие в состав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биоорганоминерального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комплекса почвы.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17440"/>
            <a:ext cx="9144000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Обезвреживание чужеродного органического вещества происходит под воздействием микроорганизмов, входящих в состав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биоорганоминерального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комплекса почвы.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Азотсодержащие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органические вещества подвергаются гидролизу и биохимическому окислению (нитрификация) с образованием вначале нитритов, а затем нитратов. Одновременно с окислительными процессами происходят и восстановительные процессы (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денитрификация)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с выделением азота и СО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Биотермическое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обезвреживание органических загрязнений обеспечивает разложение органического вещества отходов до более простых соединений, затем термофильными микроорганизмами в присутствии кислорода превращаются в 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гумус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Одновременно происходит уничтожение вегетативных форм патогенных бактерий, вирусов, простейших, яиц гельминтов, яиц и личинок мух, семян сорняков. Показателем самоочищения почвы является почвенный воздух (почвенный кислород).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Воздух как фактор передачи инфекционных заболеваний человека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5661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Патогенные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условно-патогенные микроорганизмы в воздух попадают с каплями слюны человека или животных, при разговоре, кашле, при слущивании клеток эпителия кожи. Через воздух передаются: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бактерии – возбудители туберкулеза, дифтерии, коклюша, споровые формы бактерий и др.;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вирусы – возбудители острых респираторных инфекций (ветряной оспы, гриппа,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парагриппа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др.);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грибы из рода 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Aspergillus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Mucor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Penicillium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др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Источник: Больные люди и в случае грибов их споры этих грибов.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0"/>
            <a:ext cx="3707904" cy="198884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ПИЩЕВЫЕ ДОБАВКИ "Е"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2204864"/>
            <a:ext cx="3923928" cy="4653136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Список безвредных Е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добавок: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E100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Куркумины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E101 —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Рибофлавин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E106 —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Рибофлавин-5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Е160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 —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Каротины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Е161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 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Лютеин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E300 —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Аскорбиновая кислота (витамин С)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E306-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Е309 — Токоферол (витамин Е).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Е440 — Пектин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Е641, Е642 —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лейцин и лизин (аминокислоты).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Е916, Е917 — Кальция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йодат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Пищевые добавки серии - &quot;Е&quot; | Science &amp; Medicine | Медицинский журн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0810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717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  Вода, воздух, почва как фактор передачи инфекционных заболеваний, ПИЩЕВЫЕ ДОБАВКИ "Е" </vt:lpstr>
      <vt:lpstr>Вода как путь передачи инфекционных заболеваний.</vt:lpstr>
      <vt:lpstr>Сроки выживания (в днях) микроорганизмов в воде</vt:lpstr>
      <vt:lpstr>Источники и эпидемическая опасность</vt:lpstr>
      <vt:lpstr>Роль почвы в передаче инфекционных заболеваний.</vt:lpstr>
      <vt:lpstr>Пути заражения и процесс самоочищения почвы</vt:lpstr>
      <vt:lpstr>Некоторые микроорганизмы, входящие в состав биоорганоминерального комплекса почвы.</vt:lpstr>
      <vt:lpstr>Воздух как фактор передачи инфекционных заболеваний человека </vt:lpstr>
      <vt:lpstr>ПИЩЕВЫЕ ДОБАВКИ "Е"</vt:lpstr>
      <vt:lpstr>Бензоат калия C6H5COOK.(калийная соль бензойной кислоты) – E212</vt:lpstr>
      <vt:lpstr>Пропионат натрия Na(C2H5COO) –  Е-281  </vt:lpstr>
      <vt:lpstr>Пропионат кальция Ca(C2H5COO)2 –  Е-282  </vt:lpstr>
      <vt:lpstr>Бензоа́т на́трия C6H5COONa - Е211</vt:lpstr>
      <vt:lpstr>Вежилвость</vt:lpstr>
      <vt:lpstr>Использованные ресуры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  Вода, воздух, почва как фактор передачи инфекционных заболеваний, ПИЩЕВЫЕ ДОБАВКИ "Е" </dc:title>
  <dc:creator>annavaselkova</dc:creator>
  <cp:lastModifiedBy>annavaselkova</cp:lastModifiedBy>
  <cp:revision>2</cp:revision>
  <dcterms:created xsi:type="dcterms:W3CDTF">2020-04-10T03:41:05Z</dcterms:created>
  <dcterms:modified xsi:type="dcterms:W3CDTF">2020-04-10T06:08:17Z</dcterms:modified>
</cp:coreProperties>
</file>