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2" r:id="rId2"/>
    <p:sldId id="286" r:id="rId3"/>
    <p:sldId id="287" r:id="rId4"/>
    <p:sldId id="289" r:id="rId5"/>
    <p:sldId id="288" r:id="rId6"/>
    <p:sldId id="291" r:id="rId7"/>
    <p:sldId id="290" r:id="rId8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26" autoAdjust="0"/>
  </p:normalViewPr>
  <p:slideViewPr>
    <p:cSldViewPr snapToGrid="0">
      <p:cViewPr>
        <p:scale>
          <a:sx n="86" d="100"/>
          <a:sy n="86" d="100"/>
        </p:scale>
        <p:origin x="-78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B90A2823-C65E-42B7-8253-0B6EA2A2759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4F13ED75-FEC7-4988-B0C1-BB1A03057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5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9CF03CE-E768-4758-8615-57213F421507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A279E0A-BCED-428E-8A52-90AF7884A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9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9E0A-BCED-428E-8A52-90AF7884A27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60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9E0A-BCED-428E-8A52-90AF7884A27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0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9E0A-BCED-428E-8A52-90AF7884A27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36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9E0A-BCED-428E-8A52-90AF7884A27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44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9E0A-BCED-428E-8A52-90AF7884A27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732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9E0A-BCED-428E-8A52-90AF7884A27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64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79E0A-BCED-428E-8A52-90AF7884A27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3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24B-EE28-4D6F-AB1B-22E975A000E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6D03-3E13-4F56-84AE-9DD2B83A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0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24B-EE28-4D6F-AB1B-22E975A000E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6D03-3E13-4F56-84AE-9DD2B83A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80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24B-EE28-4D6F-AB1B-22E975A000E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6D03-3E13-4F56-84AE-9DD2B83A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2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24B-EE28-4D6F-AB1B-22E975A000E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6D03-3E13-4F56-84AE-9DD2B83A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0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24B-EE28-4D6F-AB1B-22E975A000E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6D03-3E13-4F56-84AE-9DD2B83A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7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24B-EE28-4D6F-AB1B-22E975A000E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6D03-3E13-4F56-84AE-9DD2B83A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20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24B-EE28-4D6F-AB1B-22E975A000E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6D03-3E13-4F56-84AE-9DD2B83A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0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24B-EE28-4D6F-AB1B-22E975A000E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6D03-3E13-4F56-84AE-9DD2B83A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4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24B-EE28-4D6F-AB1B-22E975A000E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6D03-3E13-4F56-84AE-9DD2B83A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61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24B-EE28-4D6F-AB1B-22E975A000E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6D03-3E13-4F56-84AE-9DD2B83A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B24B-EE28-4D6F-AB1B-22E975A000E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56D03-3E13-4F56-84AE-9DD2B83A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9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7B24B-EE28-4D6F-AB1B-22E975A000E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56D03-3E13-4F56-84AE-9DD2B83AF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4510" y="199400"/>
            <a:ext cx="10213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dirty="0" smtClean="0">
                <a:solidFill>
                  <a:srgbClr val="A21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Оценка уровня удовлетворенности иностранных обучающихся </a:t>
            </a:r>
            <a:r>
              <a:rPr lang="ru-RU" sz="3600" dirty="0" err="1" smtClean="0">
                <a:solidFill>
                  <a:srgbClr val="A21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КрасГМУ</a:t>
            </a:r>
            <a:endParaRPr lang="ru-RU" sz="3600" dirty="0">
              <a:solidFill>
                <a:srgbClr val="A21C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70" y="160987"/>
            <a:ext cx="1504976" cy="15226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4508" y="1521750"/>
            <a:ext cx="94316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Период проведения: 08.04.2024 </a:t>
            </a:r>
            <a:r>
              <a:rPr lang="ru-RU" sz="2800" dirty="0" smtClean="0"/>
              <a:t>- 04.05.2024</a:t>
            </a:r>
            <a:r>
              <a:rPr lang="ru-RU" sz="2800" dirty="0"/>
              <a:t> 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Респонденты: граждане стран Дальнего зарубежья, обучающиеся на </a:t>
            </a:r>
            <a:r>
              <a:rPr lang="ru-RU" sz="2800" dirty="0" err="1" smtClean="0"/>
              <a:t>билингвальных</a:t>
            </a:r>
            <a:r>
              <a:rPr lang="ru-RU" sz="2800" dirty="0" smtClean="0"/>
              <a:t> и русскоязычных программах.</a:t>
            </a:r>
          </a:p>
          <a:p>
            <a:endParaRPr lang="ru-RU" sz="2800" dirty="0" smtClean="0"/>
          </a:p>
          <a:p>
            <a:r>
              <a:rPr lang="ru-RU" sz="2800" dirty="0" smtClean="0"/>
              <a:t>Опрошено 102 человека из 222 иностранных обучающихся.</a:t>
            </a:r>
          </a:p>
          <a:p>
            <a:pPr indent="-342900">
              <a:buFont typeface="Arial" pitchFamily="34" charset="0"/>
              <a:buChar char="•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2925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4510" y="199400"/>
            <a:ext cx="10213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dirty="0" smtClean="0">
                <a:solidFill>
                  <a:srgbClr val="A21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Оценка уровня удовлетворенности иностранных обучающихся </a:t>
            </a:r>
            <a:r>
              <a:rPr lang="ru-RU" sz="3600" dirty="0" err="1" smtClean="0">
                <a:solidFill>
                  <a:srgbClr val="A21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КрасГМУ</a:t>
            </a:r>
            <a:endParaRPr lang="ru-RU" sz="3600" dirty="0">
              <a:solidFill>
                <a:srgbClr val="A21C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70" y="160987"/>
            <a:ext cx="1504976" cy="15226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4509" y="1521750"/>
            <a:ext cx="88808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отношение к иностранным студентам со стороны ППС и сотрудников Университета;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вовлеченность иностранных студентов во </a:t>
            </a:r>
            <a:r>
              <a:rPr lang="ru-RU" sz="2400" dirty="0" err="1"/>
              <a:t>внеучебную</a:t>
            </a:r>
            <a:r>
              <a:rPr lang="ru-RU" sz="2400" dirty="0"/>
              <a:t> деятельность;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качество </a:t>
            </a:r>
            <a:r>
              <a:rPr lang="ru-RU" sz="2400" dirty="0"/>
              <a:t>условий обучения иностранных студентов;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качество преподавания.</a:t>
            </a:r>
          </a:p>
        </p:txBody>
      </p:sp>
    </p:spTree>
    <p:extLst>
      <p:ext uri="{BB962C8B-B14F-4D97-AF65-F5344CB8AC3E}">
        <p14:creationId xmlns:p14="http://schemas.microsoft.com/office/powerpoint/2010/main" val="11037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4510" y="199400"/>
            <a:ext cx="10213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dirty="0" smtClean="0">
                <a:solidFill>
                  <a:srgbClr val="A21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Оценка уровня удовлетворенности иностранных обучающихся </a:t>
            </a:r>
            <a:r>
              <a:rPr lang="ru-RU" sz="3600" dirty="0" err="1" smtClean="0">
                <a:solidFill>
                  <a:srgbClr val="A21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КрасГМУ</a:t>
            </a:r>
            <a:endParaRPr lang="ru-RU" sz="3600" dirty="0">
              <a:solidFill>
                <a:srgbClr val="A21C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70" y="160987"/>
            <a:ext cx="1504976" cy="15226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4509" y="1521750"/>
            <a:ext cx="8880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Отношение к иностранным обучающимся в </a:t>
            </a:r>
            <a:r>
              <a:rPr lang="ru-RU" sz="2400" b="1" dirty="0" err="1" smtClean="0"/>
              <a:t>КрасГМУ</a:t>
            </a:r>
            <a:endParaRPr lang="ru-RU" sz="2400" b="1" dirty="0" smtClean="0"/>
          </a:p>
        </p:txBody>
      </p:sp>
      <p:pic>
        <p:nvPicPr>
          <p:cNvPr id="6" name="Рисунок 5" descr="Снимок экрана (14).png"/>
          <p:cNvPicPr/>
          <p:nvPr/>
        </p:nvPicPr>
        <p:blipFill>
          <a:blip r:embed="rId4" cstate="print"/>
          <a:srcRect l="18642" t="38497" r="19651" b="25057"/>
          <a:stretch>
            <a:fillRect/>
          </a:stretch>
        </p:blipFill>
        <p:spPr>
          <a:xfrm>
            <a:off x="1794509" y="2310233"/>
            <a:ext cx="8880836" cy="345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4510" y="199400"/>
            <a:ext cx="10213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dirty="0" smtClean="0">
                <a:solidFill>
                  <a:srgbClr val="A21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Оценка уровня удовлетворенности иностранных обучающихся </a:t>
            </a:r>
            <a:r>
              <a:rPr lang="ru-RU" sz="3600" dirty="0" err="1" smtClean="0">
                <a:solidFill>
                  <a:srgbClr val="A21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КрасГМУ</a:t>
            </a:r>
            <a:endParaRPr lang="ru-RU" sz="3600" dirty="0">
              <a:solidFill>
                <a:srgbClr val="A21C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70" y="160987"/>
            <a:ext cx="1504976" cy="15226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4508" y="1521750"/>
            <a:ext cx="102138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Участие иностранных обучающихся во </a:t>
            </a:r>
            <a:r>
              <a:rPr lang="ru-RU" sz="2400" b="1" dirty="0" err="1" smtClean="0"/>
              <a:t>внеучебных</a:t>
            </a:r>
            <a:r>
              <a:rPr lang="ru-RU" sz="2400" b="1" dirty="0" smtClean="0"/>
              <a:t> мероприятиях</a:t>
            </a:r>
          </a:p>
        </p:txBody>
      </p:sp>
      <p:pic>
        <p:nvPicPr>
          <p:cNvPr id="8" name="Рисунок 7" descr="Снимок экрана (22).png"/>
          <p:cNvPicPr/>
          <p:nvPr/>
        </p:nvPicPr>
        <p:blipFill>
          <a:blip r:embed="rId4" cstate="print"/>
          <a:srcRect l="26970" t="39863" r="31811" b="20729"/>
          <a:stretch>
            <a:fillRect/>
          </a:stretch>
        </p:blipFill>
        <p:spPr>
          <a:xfrm>
            <a:off x="1713946" y="2235782"/>
            <a:ext cx="7154632" cy="371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4510" y="199400"/>
            <a:ext cx="10213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dirty="0" smtClean="0">
                <a:solidFill>
                  <a:srgbClr val="A21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Оценка уровня удовлетворенности иностранных обучающихся </a:t>
            </a:r>
            <a:r>
              <a:rPr lang="ru-RU" sz="3600" dirty="0" err="1" smtClean="0">
                <a:solidFill>
                  <a:srgbClr val="A21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КрасГМУ</a:t>
            </a:r>
            <a:endParaRPr lang="ru-RU" sz="3600" dirty="0">
              <a:solidFill>
                <a:srgbClr val="A21C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70" y="160987"/>
            <a:ext cx="1504976" cy="15226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1458" y="1521750"/>
            <a:ext cx="11046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b="1" dirty="0" smtClean="0"/>
              <a:t>Практические занятия, лекции </a:t>
            </a:r>
            <a:r>
              <a:rPr lang="ru-RU" sz="2400" b="1" dirty="0"/>
              <a:t>и </a:t>
            </a:r>
            <a:r>
              <a:rPr lang="ru-RU" sz="2400" b="1" dirty="0" smtClean="0"/>
              <a:t>практика </a:t>
            </a:r>
            <a:r>
              <a:rPr lang="ru-RU" sz="2400" b="1" dirty="0"/>
              <a:t>на базе лечебных учреждений</a:t>
            </a:r>
            <a:endParaRPr lang="ru-RU" sz="2400" b="1" dirty="0" smtClean="0"/>
          </a:p>
        </p:txBody>
      </p:sp>
      <p:grpSp>
        <p:nvGrpSpPr>
          <p:cNvPr id="2" name="Группа 1"/>
          <p:cNvGrpSpPr/>
          <p:nvPr/>
        </p:nvGrpSpPr>
        <p:grpSpPr>
          <a:xfrm>
            <a:off x="154238" y="2440884"/>
            <a:ext cx="4285559" cy="2406526"/>
            <a:chOff x="85577" y="2586990"/>
            <a:chExt cx="3653537" cy="2074313"/>
          </a:xfrm>
        </p:grpSpPr>
        <p:pic>
          <p:nvPicPr>
            <p:cNvPr id="6" name="Рисунок 5" descr="Снимок экрана (17).png"/>
            <p:cNvPicPr/>
            <p:nvPr/>
          </p:nvPicPr>
          <p:blipFill>
            <a:blip r:embed="rId4" cstate="print"/>
            <a:srcRect l="31814" t="56231" r="34120" b="16395"/>
            <a:stretch>
              <a:fillRect/>
            </a:stretch>
          </p:blipFill>
          <p:spPr>
            <a:xfrm>
              <a:off x="105009" y="2586990"/>
              <a:ext cx="3634105" cy="168402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85577" y="4384304"/>
              <a:ext cx="17089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/>
                <a:t>Практические занятия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012093" y="2454786"/>
            <a:ext cx="4172840" cy="2392225"/>
            <a:chOff x="7975079" y="2521298"/>
            <a:chExt cx="3821430" cy="2107738"/>
          </a:xfrm>
        </p:grpSpPr>
        <p:pic>
          <p:nvPicPr>
            <p:cNvPr id="9" name="Рисунок 8" descr="Снимок экрана (20).png"/>
            <p:cNvPicPr/>
            <p:nvPr/>
          </p:nvPicPr>
          <p:blipFill>
            <a:blip r:embed="rId5" cstate="print"/>
            <a:srcRect l="32095" t="59427" r="33824" b="13621"/>
            <a:stretch>
              <a:fillRect/>
            </a:stretch>
          </p:blipFill>
          <p:spPr>
            <a:xfrm>
              <a:off x="7975079" y="2521298"/>
              <a:ext cx="3821430" cy="1661160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8077707" y="4352037"/>
              <a:ext cx="32145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/>
                <a:t>Учебная /производственная практика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826371" y="2447166"/>
            <a:ext cx="4102848" cy="2334152"/>
            <a:chOff x="3975452" y="2579370"/>
            <a:chExt cx="3646170" cy="2095833"/>
          </a:xfrm>
        </p:grpSpPr>
        <p:pic>
          <p:nvPicPr>
            <p:cNvPr id="8" name="Рисунок 7" descr="Снимок экрана (19).png"/>
            <p:cNvPicPr/>
            <p:nvPr/>
          </p:nvPicPr>
          <p:blipFill>
            <a:blip r:embed="rId6" cstate="print"/>
            <a:srcRect l="32095" t="56264" r="33728" b="16173"/>
            <a:stretch>
              <a:fillRect/>
            </a:stretch>
          </p:blipFill>
          <p:spPr>
            <a:xfrm>
              <a:off x="3975452" y="2579370"/>
              <a:ext cx="3646170" cy="169164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4325237" y="4398204"/>
              <a:ext cx="17089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/>
                <a:t>Лекции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090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4510" y="199400"/>
            <a:ext cx="10213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dirty="0" smtClean="0">
                <a:solidFill>
                  <a:srgbClr val="A21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Оценка уровня удовлетворенности иностранных обучающихся </a:t>
            </a:r>
            <a:r>
              <a:rPr lang="ru-RU" sz="3600" dirty="0" err="1" smtClean="0">
                <a:solidFill>
                  <a:srgbClr val="A21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КрасГМУ</a:t>
            </a:r>
            <a:endParaRPr lang="ru-RU" sz="3600" dirty="0">
              <a:solidFill>
                <a:srgbClr val="A21C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70" y="160987"/>
            <a:ext cx="1504976" cy="15226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4509" y="1521750"/>
            <a:ext cx="88808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Жалобы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Преподаватели недостаточно хорошо владеют английским языком, плохо объясняют материал;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Нежелание преподавателей дополнительно объяснить непонятный материал/ответить на вопросы;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Плохое отношение преподавателей из-за незнания студентом русского языка.</a:t>
            </a:r>
          </a:p>
          <a:p>
            <a:endParaRPr lang="ru-RU" sz="2400" dirty="0" smtClean="0"/>
          </a:p>
          <a:p>
            <a:r>
              <a:rPr lang="ru-RU" sz="2400" b="1" dirty="0" smtClean="0"/>
              <a:t>Пожелания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Проживание совместно с русскими студентами;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Больше практических занятий в больницах.</a:t>
            </a: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  <a:p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160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4510" y="2041971"/>
            <a:ext cx="8076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dirty="0" smtClean="0">
                <a:solidFill>
                  <a:srgbClr val="A21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Спасибо за внимание!</a:t>
            </a:r>
            <a:endParaRPr lang="ru-RU" sz="4800" dirty="0">
              <a:solidFill>
                <a:srgbClr val="A21C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70" y="160987"/>
            <a:ext cx="1504976" cy="152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5622</TotalTime>
  <Words>150</Words>
  <Application>Microsoft Office PowerPoint</Application>
  <PresentationFormat>Произвольный</PresentationFormat>
  <Paragraphs>43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ПОСТУПАЙ</dc:title>
  <dc:creator>Амага</dc:creator>
  <cp:lastModifiedBy>Елена В. Оседко</cp:lastModifiedBy>
  <cp:revision>135</cp:revision>
  <cp:lastPrinted>2024-06-04T04:59:17Z</cp:lastPrinted>
  <dcterms:created xsi:type="dcterms:W3CDTF">2023-12-19T04:38:48Z</dcterms:created>
  <dcterms:modified xsi:type="dcterms:W3CDTF">2024-06-04T05:44:46Z</dcterms:modified>
</cp:coreProperties>
</file>