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3"/>
  </p:notes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83105" autoAdjust="0"/>
  </p:normalViewPr>
  <p:slideViewPr>
    <p:cSldViewPr snapToGrid="0">
      <p:cViewPr varScale="1">
        <p:scale>
          <a:sx n="76" d="100"/>
          <a:sy n="76" d="100"/>
        </p:scale>
        <p:origin x="83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жела Багдасарян" userId="d43f9b189e22f852" providerId="LiveId" clId="{BC4BFB45-3400-4164-A64F-368AC8C5175F}"/>
    <pc:docChg chg="undo custSel modSld">
      <pc:chgData name="Анжела Багдасарян" userId="d43f9b189e22f852" providerId="LiveId" clId="{BC4BFB45-3400-4164-A64F-368AC8C5175F}" dt="2021-12-18T12:51:02.171" v="880" actId="167"/>
      <pc:docMkLst>
        <pc:docMk/>
      </pc:docMkLst>
      <pc:sldChg chg="modSp mod">
        <pc:chgData name="Анжела Багдасарян" userId="d43f9b189e22f852" providerId="LiveId" clId="{BC4BFB45-3400-4164-A64F-368AC8C5175F}" dt="2021-12-18T11:25:38.389" v="78" actId="20577"/>
        <pc:sldMkLst>
          <pc:docMk/>
          <pc:sldMk cId="2114010620" sldId="257"/>
        </pc:sldMkLst>
        <pc:spChg chg="mod">
          <ac:chgData name="Анжела Багдасарян" userId="d43f9b189e22f852" providerId="LiveId" clId="{BC4BFB45-3400-4164-A64F-368AC8C5175F}" dt="2021-12-18T11:25:38.389" v="78" actId="20577"/>
          <ac:spMkLst>
            <pc:docMk/>
            <pc:sldMk cId="2114010620" sldId="257"/>
            <ac:spMk id="3" creationId="{AA754FD1-1443-4FAB-AC7B-CEB3C8036ED1}"/>
          </ac:spMkLst>
        </pc:spChg>
      </pc:sldChg>
      <pc:sldChg chg="modSp mod">
        <pc:chgData name="Анжела Багдасарян" userId="d43f9b189e22f852" providerId="LiveId" clId="{BC4BFB45-3400-4164-A64F-368AC8C5175F}" dt="2021-12-18T11:25:47.655" v="80" actId="20577"/>
        <pc:sldMkLst>
          <pc:docMk/>
          <pc:sldMk cId="1382652682" sldId="258"/>
        </pc:sldMkLst>
        <pc:spChg chg="mod">
          <ac:chgData name="Анжела Багдасарян" userId="d43f9b189e22f852" providerId="LiveId" clId="{BC4BFB45-3400-4164-A64F-368AC8C5175F}" dt="2021-12-18T11:25:47.655" v="80" actId="20577"/>
          <ac:spMkLst>
            <pc:docMk/>
            <pc:sldMk cId="1382652682" sldId="258"/>
            <ac:spMk id="3" creationId="{843CEF89-E09F-41E4-911A-167B4A418BA3}"/>
          </ac:spMkLst>
        </pc:spChg>
      </pc:sldChg>
      <pc:sldChg chg="modSp mod">
        <pc:chgData name="Анжела Багдасарян" userId="d43f9b189e22f852" providerId="LiveId" clId="{BC4BFB45-3400-4164-A64F-368AC8C5175F}" dt="2021-12-18T11:57:33.760" v="273" actId="20577"/>
        <pc:sldMkLst>
          <pc:docMk/>
          <pc:sldMk cId="3964051460" sldId="260"/>
        </pc:sldMkLst>
        <pc:spChg chg="mod">
          <ac:chgData name="Анжела Багдасарян" userId="d43f9b189e22f852" providerId="LiveId" clId="{BC4BFB45-3400-4164-A64F-368AC8C5175F}" dt="2021-12-18T11:57:33.760" v="273" actId="20577"/>
          <ac:spMkLst>
            <pc:docMk/>
            <pc:sldMk cId="3964051460" sldId="260"/>
            <ac:spMk id="4" creationId="{D763C522-9834-42FD-A9F8-B19F08316F28}"/>
          </ac:spMkLst>
        </pc:spChg>
      </pc:sldChg>
      <pc:sldChg chg="modSp mod">
        <pc:chgData name="Анжела Багдасарян" userId="d43f9b189e22f852" providerId="LiveId" clId="{BC4BFB45-3400-4164-A64F-368AC8C5175F}" dt="2021-12-18T11:57:49.575" v="275" actId="1076"/>
        <pc:sldMkLst>
          <pc:docMk/>
          <pc:sldMk cId="4259608023" sldId="261"/>
        </pc:sldMkLst>
        <pc:spChg chg="mod">
          <ac:chgData name="Анжела Багдасарян" userId="d43f9b189e22f852" providerId="LiveId" clId="{BC4BFB45-3400-4164-A64F-368AC8C5175F}" dt="2021-12-18T11:57:49.575" v="275" actId="1076"/>
          <ac:spMkLst>
            <pc:docMk/>
            <pc:sldMk cId="4259608023" sldId="261"/>
            <ac:spMk id="2" creationId="{1DD1CEB6-70EC-4051-B57E-7860DD239D94}"/>
          </ac:spMkLst>
        </pc:spChg>
        <pc:spChg chg="mod">
          <ac:chgData name="Анжела Багдасарян" userId="d43f9b189e22f852" providerId="LiveId" clId="{BC4BFB45-3400-4164-A64F-368AC8C5175F}" dt="2021-12-18T11:57:43.802" v="274" actId="14100"/>
          <ac:spMkLst>
            <pc:docMk/>
            <pc:sldMk cId="4259608023" sldId="261"/>
            <ac:spMk id="4" creationId="{CEA23114-04E2-43BD-8728-7CD0ED8C20C7}"/>
          </ac:spMkLst>
        </pc:spChg>
        <pc:picChg chg="ord">
          <ac:chgData name="Анжела Багдасарян" userId="d43f9b189e22f852" providerId="LiveId" clId="{BC4BFB45-3400-4164-A64F-368AC8C5175F}" dt="2021-12-18T11:55:37.586" v="257" actId="167"/>
          <ac:picMkLst>
            <pc:docMk/>
            <pc:sldMk cId="4259608023" sldId="261"/>
            <ac:picMk id="8" creationId="{D7838B99-0EB9-4B69-93D7-8E475B2DAE06}"/>
          </ac:picMkLst>
        </pc:picChg>
      </pc:sldChg>
      <pc:sldChg chg="modSp mod">
        <pc:chgData name="Анжела Багдасарян" userId="d43f9b189e22f852" providerId="LiveId" clId="{BC4BFB45-3400-4164-A64F-368AC8C5175F}" dt="2021-12-18T12:26:27.612" v="624" actId="207"/>
        <pc:sldMkLst>
          <pc:docMk/>
          <pc:sldMk cId="1655894359" sldId="263"/>
        </pc:sldMkLst>
        <pc:spChg chg="mod">
          <ac:chgData name="Анжела Багдасарян" userId="d43f9b189e22f852" providerId="LiveId" clId="{BC4BFB45-3400-4164-A64F-368AC8C5175F}" dt="2021-12-18T12:12:19.361" v="408" actId="13926"/>
          <ac:spMkLst>
            <pc:docMk/>
            <pc:sldMk cId="1655894359" sldId="263"/>
            <ac:spMk id="2" creationId="{7D958834-C8DE-4CD7-B773-B3AD8735CB28}"/>
          </ac:spMkLst>
        </pc:spChg>
        <pc:spChg chg="mod">
          <ac:chgData name="Анжела Багдасарян" userId="d43f9b189e22f852" providerId="LiveId" clId="{BC4BFB45-3400-4164-A64F-368AC8C5175F}" dt="2021-12-18T12:26:27.612" v="624" actId="207"/>
          <ac:spMkLst>
            <pc:docMk/>
            <pc:sldMk cId="1655894359" sldId="263"/>
            <ac:spMk id="4" creationId="{4E8FE62F-96E3-45C6-9C9E-19E31F3D2D04}"/>
          </ac:spMkLst>
        </pc:spChg>
      </pc:sldChg>
      <pc:sldChg chg="modSp mod">
        <pc:chgData name="Анжела Багдасарян" userId="d43f9b189e22f852" providerId="LiveId" clId="{BC4BFB45-3400-4164-A64F-368AC8C5175F}" dt="2021-12-18T12:12:52.240" v="411" actId="255"/>
        <pc:sldMkLst>
          <pc:docMk/>
          <pc:sldMk cId="3583756192" sldId="264"/>
        </pc:sldMkLst>
        <pc:spChg chg="mod">
          <ac:chgData name="Анжела Багдасарян" userId="d43f9b189e22f852" providerId="LiveId" clId="{BC4BFB45-3400-4164-A64F-368AC8C5175F}" dt="2021-12-18T12:12:52.240" v="411" actId="255"/>
          <ac:spMkLst>
            <pc:docMk/>
            <pc:sldMk cId="3583756192" sldId="264"/>
            <ac:spMk id="2" creationId="{5ACE731E-102F-4FF9-AB53-742CA537C20B}"/>
          </ac:spMkLst>
        </pc:spChg>
        <pc:spChg chg="mod">
          <ac:chgData name="Анжела Багдасарян" userId="d43f9b189e22f852" providerId="LiveId" clId="{BC4BFB45-3400-4164-A64F-368AC8C5175F}" dt="2021-12-18T12:05:34.166" v="349" actId="20577"/>
          <ac:spMkLst>
            <pc:docMk/>
            <pc:sldMk cId="3583756192" sldId="264"/>
            <ac:spMk id="3" creationId="{90969E44-FC0D-423F-954A-FE49CC9C1EF4}"/>
          </ac:spMkLst>
        </pc:spChg>
      </pc:sldChg>
      <pc:sldChg chg="modSp mod">
        <pc:chgData name="Анжела Багдасарян" userId="d43f9b189e22f852" providerId="LiveId" clId="{BC4BFB45-3400-4164-A64F-368AC8C5175F}" dt="2021-12-18T12:09:16.476" v="386" actId="20577"/>
        <pc:sldMkLst>
          <pc:docMk/>
          <pc:sldMk cId="1172125040" sldId="265"/>
        </pc:sldMkLst>
        <pc:spChg chg="mod">
          <ac:chgData name="Анжела Багдасарян" userId="d43f9b189e22f852" providerId="LiveId" clId="{BC4BFB45-3400-4164-A64F-368AC8C5175F}" dt="2021-12-18T12:09:16.476" v="386" actId="20577"/>
          <ac:spMkLst>
            <pc:docMk/>
            <pc:sldMk cId="1172125040" sldId="265"/>
            <ac:spMk id="4" creationId="{C0745CD7-C104-467A-BE5E-A3EAD81A2476}"/>
          </ac:spMkLst>
        </pc:spChg>
      </pc:sldChg>
      <pc:sldChg chg="addSp modSp mod">
        <pc:chgData name="Анжела Багдасарян" userId="d43f9b189e22f852" providerId="LiveId" clId="{BC4BFB45-3400-4164-A64F-368AC8C5175F}" dt="2021-12-18T12:25:44.049" v="585" actId="20577"/>
        <pc:sldMkLst>
          <pc:docMk/>
          <pc:sldMk cId="321252116" sldId="266"/>
        </pc:sldMkLst>
        <pc:spChg chg="add mod">
          <ac:chgData name="Анжела Багдасарян" userId="d43f9b189e22f852" providerId="LiveId" clId="{BC4BFB45-3400-4164-A64F-368AC8C5175F}" dt="2021-12-18T12:12:46.866" v="410" actId="255"/>
          <ac:spMkLst>
            <pc:docMk/>
            <pc:sldMk cId="321252116" sldId="266"/>
            <ac:spMk id="2" creationId="{6EE14225-6105-4A50-AEA0-1CF1992AB155}"/>
          </ac:spMkLst>
        </pc:spChg>
        <pc:spChg chg="mod">
          <ac:chgData name="Анжела Багдасарян" userId="d43f9b189e22f852" providerId="LiveId" clId="{BC4BFB45-3400-4164-A64F-368AC8C5175F}" dt="2021-12-18T12:25:44.049" v="585" actId="20577"/>
          <ac:spMkLst>
            <pc:docMk/>
            <pc:sldMk cId="321252116" sldId="266"/>
            <ac:spMk id="3" creationId="{7D07426B-1E4B-48AB-BDD2-88C336E39F94}"/>
          </ac:spMkLst>
        </pc:spChg>
      </pc:sldChg>
      <pc:sldChg chg="modSp mod">
        <pc:chgData name="Анжела Багдасарян" userId="d43f9b189e22f852" providerId="LiveId" clId="{BC4BFB45-3400-4164-A64F-368AC8C5175F}" dt="2021-12-18T12:29:41.367" v="638" actId="207"/>
        <pc:sldMkLst>
          <pc:docMk/>
          <pc:sldMk cId="3235813112" sldId="267"/>
        </pc:sldMkLst>
        <pc:spChg chg="mod">
          <ac:chgData name="Анжела Багдасарян" userId="d43f9b189e22f852" providerId="LiveId" clId="{BC4BFB45-3400-4164-A64F-368AC8C5175F}" dt="2021-12-18T12:26:11.874" v="623" actId="20577"/>
          <ac:spMkLst>
            <pc:docMk/>
            <pc:sldMk cId="3235813112" sldId="267"/>
            <ac:spMk id="2" creationId="{7A431915-1BBB-42F3-A96F-8D148441CBF7}"/>
          </ac:spMkLst>
        </pc:spChg>
        <pc:spChg chg="mod">
          <ac:chgData name="Анжела Багдасарян" userId="d43f9b189e22f852" providerId="LiveId" clId="{BC4BFB45-3400-4164-A64F-368AC8C5175F}" dt="2021-12-18T12:29:41.367" v="638" actId="207"/>
          <ac:spMkLst>
            <pc:docMk/>
            <pc:sldMk cId="3235813112" sldId="267"/>
            <ac:spMk id="4" creationId="{FF75A1AF-A54C-4E18-B345-CAB54581958E}"/>
          </ac:spMkLst>
        </pc:spChg>
      </pc:sldChg>
      <pc:sldChg chg="addSp modSp mod">
        <pc:chgData name="Анжела Багдасарян" userId="d43f9b189e22f852" providerId="LiveId" clId="{BC4BFB45-3400-4164-A64F-368AC8C5175F}" dt="2021-12-18T12:30:13.623" v="650" actId="20577"/>
        <pc:sldMkLst>
          <pc:docMk/>
          <pc:sldMk cId="2053887284" sldId="268"/>
        </pc:sldMkLst>
        <pc:spChg chg="add mod">
          <ac:chgData name="Анжела Багдасарян" userId="d43f9b189e22f852" providerId="LiveId" clId="{BC4BFB45-3400-4164-A64F-368AC8C5175F}" dt="2021-12-18T12:29:59.085" v="642" actId="20577"/>
          <ac:spMkLst>
            <pc:docMk/>
            <pc:sldMk cId="2053887284" sldId="268"/>
            <ac:spMk id="2" creationId="{57108D80-E41F-4C75-B190-27C0C5967B02}"/>
          </ac:spMkLst>
        </pc:spChg>
        <pc:spChg chg="mod">
          <ac:chgData name="Анжела Багдасарян" userId="d43f9b189e22f852" providerId="LiveId" clId="{BC4BFB45-3400-4164-A64F-368AC8C5175F}" dt="2021-12-18T12:30:13.623" v="650" actId="20577"/>
          <ac:spMkLst>
            <pc:docMk/>
            <pc:sldMk cId="2053887284" sldId="268"/>
            <ac:spMk id="3" creationId="{B789098C-2D53-4549-8273-DCD2870E9886}"/>
          </ac:spMkLst>
        </pc:spChg>
      </pc:sldChg>
      <pc:sldChg chg="modSp mod">
        <pc:chgData name="Анжела Багдасарян" userId="d43f9b189e22f852" providerId="LiveId" clId="{BC4BFB45-3400-4164-A64F-368AC8C5175F}" dt="2021-12-18T12:46:54.596" v="795" actId="20577"/>
        <pc:sldMkLst>
          <pc:docMk/>
          <pc:sldMk cId="493932916" sldId="269"/>
        </pc:sldMkLst>
        <pc:spChg chg="mod">
          <ac:chgData name="Анжела Багдасарян" userId="d43f9b189e22f852" providerId="LiveId" clId="{BC4BFB45-3400-4164-A64F-368AC8C5175F}" dt="2021-12-18T12:31:45.165" v="696" actId="20577"/>
          <ac:spMkLst>
            <pc:docMk/>
            <pc:sldMk cId="493932916" sldId="269"/>
            <ac:spMk id="2" creationId="{D0AADFB9-5229-4DDB-A1E3-8F6CA41B68C8}"/>
          </ac:spMkLst>
        </pc:spChg>
        <pc:spChg chg="mod">
          <ac:chgData name="Анжела Багдасарян" userId="d43f9b189e22f852" providerId="LiveId" clId="{BC4BFB45-3400-4164-A64F-368AC8C5175F}" dt="2021-12-18T12:46:54.596" v="795" actId="20577"/>
          <ac:spMkLst>
            <pc:docMk/>
            <pc:sldMk cId="493932916" sldId="269"/>
            <ac:spMk id="4" creationId="{41855FB3-0BB2-4853-A835-4EE27F03812A}"/>
          </ac:spMkLst>
        </pc:spChg>
      </pc:sldChg>
      <pc:sldChg chg="addSp modSp mod">
        <pc:chgData name="Анжела Багдасарян" userId="d43f9b189e22f852" providerId="LiveId" clId="{BC4BFB45-3400-4164-A64F-368AC8C5175F}" dt="2021-12-18T12:47:17.049" v="801" actId="1076"/>
        <pc:sldMkLst>
          <pc:docMk/>
          <pc:sldMk cId="935069204" sldId="270"/>
        </pc:sldMkLst>
        <pc:spChg chg="add mod">
          <ac:chgData name="Анжела Багдасарян" userId="d43f9b189e22f852" providerId="LiveId" clId="{BC4BFB45-3400-4164-A64F-368AC8C5175F}" dt="2021-12-18T12:47:17.049" v="801" actId="1076"/>
          <ac:spMkLst>
            <pc:docMk/>
            <pc:sldMk cId="935069204" sldId="270"/>
            <ac:spMk id="2" creationId="{21770981-E6A6-4748-9513-ABDDA30AB28B}"/>
          </ac:spMkLst>
        </pc:spChg>
        <pc:spChg chg="mod">
          <ac:chgData name="Анжела Багдасарян" userId="d43f9b189e22f852" providerId="LiveId" clId="{BC4BFB45-3400-4164-A64F-368AC8C5175F}" dt="2021-12-18T12:47:01.505" v="796" actId="20577"/>
          <ac:spMkLst>
            <pc:docMk/>
            <pc:sldMk cId="935069204" sldId="270"/>
            <ac:spMk id="3" creationId="{83D582BF-0D0C-49BA-8CD9-229DEA41C08A}"/>
          </ac:spMkLst>
        </pc:spChg>
      </pc:sldChg>
      <pc:sldChg chg="modSp mod">
        <pc:chgData name="Анжела Багдасарян" userId="d43f9b189e22f852" providerId="LiveId" clId="{BC4BFB45-3400-4164-A64F-368AC8C5175F}" dt="2021-12-18T12:51:02.171" v="880" actId="167"/>
        <pc:sldMkLst>
          <pc:docMk/>
          <pc:sldMk cId="1249972953" sldId="271"/>
        </pc:sldMkLst>
        <pc:spChg chg="mod">
          <ac:chgData name="Анжела Багдасарян" userId="d43f9b189e22f852" providerId="LiveId" clId="{BC4BFB45-3400-4164-A64F-368AC8C5175F}" dt="2021-12-18T12:47:47.865" v="839" actId="14100"/>
          <ac:spMkLst>
            <pc:docMk/>
            <pc:sldMk cId="1249972953" sldId="271"/>
            <ac:spMk id="2" creationId="{2C67CC6D-50E8-4425-AE38-E11A46A5EF7A}"/>
          </ac:spMkLst>
        </pc:spChg>
        <pc:picChg chg="ord">
          <ac:chgData name="Анжела Багдасарян" userId="d43f9b189e22f852" providerId="LiveId" clId="{BC4BFB45-3400-4164-A64F-368AC8C5175F}" dt="2021-12-18T12:51:02.171" v="880" actId="167"/>
          <ac:picMkLst>
            <pc:docMk/>
            <pc:sldMk cId="1249972953" sldId="271"/>
            <ac:picMk id="5" creationId="{90609BDF-A8B5-47FC-9A1D-5C3526BFD266}"/>
          </ac:picMkLst>
        </pc:picChg>
      </pc:sldChg>
      <pc:sldChg chg="modSp mod">
        <pc:chgData name="Анжела Багдасарян" userId="d43f9b189e22f852" providerId="LiveId" clId="{BC4BFB45-3400-4164-A64F-368AC8C5175F}" dt="2021-12-18T12:49:07.225" v="848" actId="20577"/>
        <pc:sldMkLst>
          <pc:docMk/>
          <pc:sldMk cId="912081766" sldId="273"/>
        </pc:sldMkLst>
        <pc:spChg chg="mod">
          <ac:chgData name="Анжела Багдасарян" userId="d43f9b189e22f852" providerId="LiveId" clId="{BC4BFB45-3400-4164-A64F-368AC8C5175F}" dt="2021-12-18T12:49:07.225" v="848" actId="20577"/>
          <ac:spMkLst>
            <pc:docMk/>
            <pc:sldMk cId="912081766" sldId="273"/>
            <ac:spMk id="4" creationId="{EC7C9BBE-B62C-4899-BE04-98B66A2993C3}"/>
          </ac:spMkLst>
        </pc:spChg>
      </pc:sldChg>
      <pc:sldChg chg="modSp mod">
        <pc:chgData name="Анжела Багдасарян" userId="d43f9b189e22f852" providerId="LiveId" clId="{BC4BFB45-3400-4164-A64F-368AC8C5175F}" dt="2021-12-18T12:50:24.782" v="879" actId="20577"/>
        <pc:sldMkLst>
          <pc:docMk/>
          <pc:sldMk cId="2320006630" sldId="275"/>
        </pc:sldMkLst>
        <pc:spChg chg="mod">
          <ac:chgData name="Анжела Багдасарян" userId="d43f9b189e22f852" providerId="LiveId" clId="{BC4BFB45-3400-4164-A64F-368AC8C5175F}" dt="2021-12-18T12:50:24.782" v="879" actId="20577"/>
          <ac:spMkLst>
            <pc:docMk/>
            <pc:sldMk cId="2320006630" sldId="275"/>
            <ac:spMk id="4" creationId="{B76715BC-157F-42D2-8E62-42B2DB939BC6}"/>
          </ac:spMkLst>
        </pc:spChg>
      </pc:sldChg>
      <pc:sldChg chg="modSp mod modNotesTx">
        <pc:chgData name="Анжела Багдасарян" userId="d43f9b189e22f852" providerId="LiveId" clId="{BC4BFB45-3400-4164-A64F-368AC8C5175F}" dt="2021-12-18T11:26:28.880" v="82" actId="20577"/>
        <pc:sldMkLst>
          <pc:docMk/>
          <pc:sldMk cId="2239767947" sldId="277"/>
        </pc:sldMkLst>
        <pc:spChg chg="mod">
          <ac:chgData name="Анжела Багдасарян" userId="d43f9b189e22f852" providerId="LiveId" clId="{BC4BFB45-3400-4164-A64F-368AC8C5175F}" dt="2021-12-18T11:26:18.838" v="81" actId="20577"/>
          <ac:spMkLst>
            <pc:docMk/>
            <pc:sldMk cId="2239767947" sldId="277"/>
            <ac:spMk id="3" creationId="{F8EC47E9-1070-499F-9BB7-845AB51D66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69C-E739-4CE8-90B4-49943722132E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4EE3-EBDB-4928-9F18-290BD827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8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</a:t>
            </a:r>
            <a:r>
              <a:rPr lang="ru-RU" baseline="0" dirty="0"/>
              <a:t> шрифта изменить на черный (нечитабельно), размер заголовка увеличить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6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См. слайд 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90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3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57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Увеличить заголовок</a:t>
            </a:r>
          </a:p>
          <a:p>
            <a:r>
              <a:rPr lang="ru-RU" dirty="0"/>
              <a:t>Выделенное – повторение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86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13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См. слайд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34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См. слайд 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82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173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См. слайд 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0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0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7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6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конце заголовка</a:t>
            </a:r>
            <a:r>
              <a:rPr lang="ru-RU" baseline="0" dirty="0"/>
              <a:t> точка не ставится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последнем абзаце после последнего предложения точка не ставится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образование овальной формы неоднородной структуры пониженной </a:t>
            </a:r>
            <a:r>
              <a:rPr lang="ru-RU" sz="1200" baseline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жхогенности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См. слайд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1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9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См. слайд 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8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5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8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2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9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6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1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2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3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2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80766C-04C8-4116-A9D3-1739100C63B5}" type="datetimeFigureOut">
              <a:rPr lang="ru-RU" smtClean="0"/>
              <a:t>18.12.2021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BF0CF-3FF3-48BB-97D9-A4563C5FC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294" y="2110893"/>
            <a:ext cx="8296356" cy="16463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+mn-lt"/>
              </a:rPr>
              <a:t>Первичная и вторичная лимфома молочной железы: обзор клинических, патологических и визуальных  изображений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1E3D1C-1423-420B-97FA-794D23454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5778" y="4397885"/>
            <a:ext cx="3849148" cy="109689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Выполнила: врач-ординатор 1-го </a:t>
            </a:r>
            <a:r>
              <a:rPr lang="ru-RU" b="1" dirty="0" err="1">
                <a:solidFill>
                  <a:schemeClr val="tx1"/>
                </a:solidFill>
              </a:rPr>
              <a:t>го</a:t>
            </a:r>
            <a:r>
              <a:rPr lang="az-Cyrl-AZ" b="1" dirty="0">
                <a:solidFill>
                  <a:schemeClr val="tx1"/>
                </a:solidFill>
              </a:rPr>
              <a:t>д</a:t>
            </a:r>
            <a:r>
              <a:rPr lang="ru-RU" b="1" dirty="0">
                <a:solidFill>
                  <a:schemeClr val="tx1"/>
                </a:solidFill>
              </a:rPr>
              <a:t>а  кафедры лучевой диагностики ИПО</a:t>
            </a:r>
          </a:p>
          <a:p>
            <a:r>
              <a:rPr lang="ru-RU" b="1" dirty="0">
                <a:solidFill>
                  <a:schemeClr val="tx1"/>
                </a:solidFill>
              </a:rPr>
              <a:t>Багдасарян А.А.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7C8CF7-DA5F-44F6-AC5C-7CC1CA59B6B0}"/>
              </a:ext>
            </a:extLst>
          </p:cNvPr>
          <p:cNvSpPr/>
          <p:nvPr/>
        </p:nvSpPr>
        <p:spPr>
          <a:xfrm>
            <a:off x="402413" y="234065"/>
            <a:ext cx="11494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2400" dirty="0"/>
            </a:br>
            <a:r>
              <a:rPr lang="ru-RU" sz="2400" dirty="0"/>
              <a:t> Кафедра лучевой диагностики ИПО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61CFD3-DDA2-4B08-944E-8EEE59E04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3" y="4046458"/>
            <a:ext cx="6183025" cy="17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C6185-0107-4A48-80BD-1A77EF39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20" y="263527"/>
            <a:ext cx="6539718" cy="14507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Первичная В-клеточная НХЛ.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Маммография (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CC; MLO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32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45CD7-C104-467A-BE5E-A3EAD81A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5962" y="1845734"/>
            <a:ext cx="6539718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76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лет.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(a, b)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Маммограммы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полученные за 6 месяцев до клинической картины, нет признаков злокачественной опухоли.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(c, d)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Маммограммы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полученные 6 месяцев спустя, показывают овальное округлое образование с высокой плотностью в переднем верхне-наружно</a:t>
            </a:r>
            <a:r>
              <a:rPr lang="az-Cyrl-A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 квандранте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левой молочной железе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5D190C-BCC3-442B-90A0-131D683C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3" y="105409"/>
            <a:ext cx="3886200" cy="6156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F4FBC-3313-4DE3-A47E-B1A1ED85876D}"/>
              </a:ext>
            </a:extLst>
          </p:cNvPr>
          <p:cNvSpPr txBox="1"/>
          <p:nvPr/>
        </p:nvSpPr>
        <p:spPr>
          <a:xfrm>
            <a:off x="455733" y="2786669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FDF18-EF1C-4E54-B6E3-4B0ABE37ECF2}"/>
              </a:ext>
            </a:extLst>
          </p:cNvPr>
          <p:cNvSpPr txBox="1"/>
          <p:nvPr/>
        </p:nvSpPr>
        <p:spPr>
          <a:xfrm>
            <a:off x="2538044" y="2555836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ru-RU" sz="24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656D8-F685-4F1D-AEC7-673326681455}"/>
              </a:ext>
            </a:extLst>
          </p:cNvPr>
          <p:cNvSpPr txBox="1"/>
          <p:nvPr/>
        </p:nvSpPr>
        <p:spPr>
          <a:xfrm>
            <a:off x="2538044" y="5800345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ru-RU" sz="24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B366A-6EDB-4625-B889-518077503457}"/>
              </a:ext>
            </a:extLst>
          </p:cNvPr>
          <p:cNvSpPr txBox="1"/>
          <p:nvPr/>
        </p:nvSpPr>
        <p:spPr>
          <a:xfrm>
            <a:off x="455733" y="5800346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12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14225-6105-4A50-AEA0-1CF1992A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Ультразвуковая диагностика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7426B-1E4B-48AB-BDD2-88C336E39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Ультразвуковые признаки лимфомы молочной железы неспецифичны, форма может быть от овальной к круглой, иметь ровные или нечеткие контуры, от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эхонегативной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кистозной картины, от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гипо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гиперваскуляризации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(55%-64% 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Сохраненная </a:t>
            </a:r>
            <a:r>
              <a:rPr lang="ru-RU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ангиоархитектоника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 располагаются хаотичное, цепочкой или пакетом  узлов 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31915-1BBB-42F3-A96F-8D148441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414" y="394977"/>
            <a:ext cx="9907171" cy="14507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Вторичная лимфома молочной железы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SBL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(УЗИ)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75A1AF-A54C-4E18-B345-CAB54581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541" y="1845734"/>
            <a:ext cx="6047429" cy="402336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63 года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В - режиме сканирования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виден диффузный подкожный отек, сниженная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эхогенность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неровные контуры, отсутствие четких границ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Цветной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допплер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показывает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гиперваскуляризацию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C7A15E-675E-45B3-81C5-DBE5C6EFF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9" y="2084726"/>
            <a:ext cx="5340137" cy="2452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5E0DB-FB2F-4FCC-B855-4503EB8C4E80}"/>
              </a:ext>
            </a:extLst>
          </p:cNvPr>
          <p:cNvSpPr txBox="1"/>
          <p:nvPr/>
        </p:nvSpPr>
        <p:spPr>
          <a:xfrm>
            <a:off x="2999097" y="4150844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ru-RU" sz="24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1190C-F0EA-4CEA-9C76-AF93FE063C24}"/>
              </a:ext>
            </a:extLst>
          </p:cNvPr>
          <p:cNvSpPr txBox="1"/>
          <p:nvPr/>
        </p:nvSpPr>
        <p:spPr>
          <a:xfrm>
            <a:off x="424441" y="4150844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а.</a:t>
            </a:r>
          </a:p>
        </p:txBody>
      </p:sp>
    </p:spTree>
    <p:extLst>
      <p:ext uri="{BB962C8B-B14F-4D97-AF65-F5344CB8AC3E}">
        <p14:creationId xmlns:p14="http://schemas.microsoft.com/office/powerpoint/2010/main" val="323581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08D80-E41F-4C75-B190-27C0C596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Магнитно-резонансная томография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89098C-2D53-4549-8273-DCD2870E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Часто на МРТ лимфомы имеют неспецифические признаки, сходные с признаками аденокарциномы молочной железы.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Чаще, это круглое или овальное образование, с областями </a:t>
            </a:r>
            <a:r>
              <a:rPr lang="ru-RU" sz="2400" dirty="0" err="1">
                <a:solidFill>
                  <a:schemeClr val="tx1"/>
                </a:solidFill>
              </a:rPr>
              <a:t>гипоинтенсивности</a:t>
            </a:r>
            <a:r>
              <a:rPr lang="ru-RU" sz="2400" dirty="0">
                <a:solidFill>
                  <a:schemeClr val="tx1"/>
                </a:solidFill>
              </a:rPr>
              <a:t> или </a:t>
            </a:r>
            <a:r>
              <a:rPr lang="ru-RU" sz="2400" dirty="0" err="1">
                <a:solidFill>
                  <a:schemeClr val="tx1"/>
                </a:solidFill>
              </a:rPr>
              <a:t>изоинтенсивности</a:t>
            </a:r>
            <a:r>
              <a:rPr lang="ru-RU" sz="2400" dirty="0">
                <a:solidFill>
                  <a:schemeClr val="tx1"/>
                </a:solidFill>
              </a:rPr>
              <a:t> при Т1-взвешенном изображении и областями </a:t>
            </a:r>
            <a:r>
              <a:rPr lang="ru-RU" sz="2400" dirty="0" err="1">
                <a:solidFill>
                  <a:schemeClr val="tx1"/>
                </a:solidFill>
              </a:rPr>
              <a:t>гиперинтенсивности</a:t>
            </a:r>
            <a:r>
              <a:rPr lang="ru-RU" sz="2400" dirty="0">
                <a:solidFill>
                  <a:schemeClr val="tx1"/>
                </a:solidFill>
              </a:rPr>
              <a:t> при Т2-взвешенном изображении. </a:t>
            </a:r>
          </a:p>
        </p:txBody>
      </p:sp>
    </p:spTree>
    <p:extLst>
      <p:ext uri="{BB962C8B-B14F-4D97-AF65-F5344CB8AC3E}">
        <p14:creationId xmlns:p14="http://schemas.microsoft.com/office/powerpoint/2010/main" val="205388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ADFB9-5229-4DDB-A1E3-8F6CA41B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662" y="171046"/>
            <a:ext cx="6763044" cy="145075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Первичная лимфома молочной железы;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PBL (</a:t>
            </a:r>
            <a:r>
              <a:rPr lang="az-Cyrl-AZ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МРТ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855FB3-0BB2-4853-A835-4EE27F03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99" y="1805541"/>
            <a:ext cx="5511017" cy="40233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az-Cyrl-A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57 лет.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аксиальной Т2 МР-томограмме, видно овальное образование (стрелка) с неровными контурами с участками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гиперинтенсивности</a:t>
            </a:r>
            <a:endParaRPr lang="ru-RU" dirty="0"/>
          </a:p>
        </p:txBody>
      </p:sp>
      <p:pic>
        <p:nvPicPr>
          <p:cNvPr id="2050" name="Picture 2" descr="Figure 6.">
            <a:extLst>
              <a:ext uri="{FF2B5EF4-FFF2-40B4-BE49-F238E27FC236}">
                <a16:creationId xmlns:a16="http://schemas.microsoft.com/office/drawing/2014/main" id="{6A776C1B-248B-4AAA-8A1C-C91D950E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7" y="1081454"/>
            <a:ext cx="479885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3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70981-E6A6-4748-9513-ABDDA30A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Позитронно-эмиссионная томография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582BF-0D0C-49BA-8CD9-229DEA41C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Лимфомы молочной железы имеет высокое поглощение, неотличимое от любого рака молочной железы.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ФДГ(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Фтордезоксиглюкоза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ПЭТ при визуализации лимфомы молочной железы обладает высокой чувствительностью и специфичностью при оценке ответа на лечение,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стадировании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и/или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рестадировании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опухоли, а также при оценке и/или обнаружении дополнительных участков узловой или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экстранодальной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лимфомы</a:t>
            </a:r>
          </a:p>
        </p:txBody>
      </p:sp>
    </p:spTree>
    <p:extLst>
      <p:ext uri="{BB962C8B-B14F-4D97-AF65-F5344CB8AC3E}">
        <p14:creationId xmlns:p14="http://schemas.microsoft.com/office/powerpoint/2010/main" val="935069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609BDF-A8B5-47FC-9A1D-5C3526BF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25" y="856044"/>
            <a:ext cx="2048161" cy="47822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CC6D-50E8-4425-AE38-E11A46A5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06" y="286603"/>
            <a:ext cx="955117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Первичная лимфома молочной железы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PBL</a:t>
            </a:r>
            <a:r>
              <a:rPr lang="az-Cyrl-A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ПЭТ-КТ</a:t>
            </a:r>
            <a:r>
              <a:rPr lang="az-Cyrl-A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5C9159-AD13-4BE8-9942-915D08762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4" y="1845734"/>
            <a:ext cx="4706746" cy="40233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z-Cyrl-A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49 лет.</a:t>
            </a:r>
            <a:endParaRPr lang="ru-RU" sz="2400" dirty="0"/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Проекция максимальной интенсивности ФДГ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(а)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аксиальные изображения ПЭТ/КТ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показывают овальное образование с высокой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авидностью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ФДГ (стрелка), что соответствует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Никаких дополнительных метастатических образований не выявлено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D88DAD-FE1A-4E30-B504-117A36945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410" y="1720308"/>
            <a:ext cx="3791479" cy="277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4BBFBB-908B-4FB1-B04C-F9F0740FBE0C}"/>
              </a:ext>
            </a:extLst>
          </p:cNvPr>
          <p:cNvSpPr txBox="1"/>
          <p:nvPr/>
        </p:nvSpPr>
        <p:spPr>
          <a:xfrm>
            <a:off x="668215" y="5407429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5FD86-7548-4C5E-967A-0276AC40090C}"/>
              </a:ext>
            </a:extLst>
          </p:cNvPr>
          <p:cNvSpPr txBox="1"/>
          <p:nvPr/>
        </p:nvSpPr>
        <p:spPr>
          <a:xfrm>
            <a:off x="2691931" y="4261637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97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3996C-8CAF-4641-A8A9-9208F1B6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287" y="381000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Особенности диагностики </a:t>
            </a:r>
            <a:r>
              <a:rPr lang="en-US" sz="3200" b="1" dirty="0">
                <a:solidFill>
                  <a:schemeClr val="tx1"/>
                </a:solidFill>
              </a:rPr>
              <a:t>PBL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42757-B793-49BF-8DBA-ACF5612F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287" y="1824892"/>
            <a:ext cx="8596668" cy="449677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Без клинического анамнеза никакие специфические особенности диагностики существенно не отличаются между </a:t>
            </a:r>
            <a:r>
              <a:rPr lang="en-US" sz="2400" dirty="0">
                <a:solidFill>
                  <a:schemeClr val="tx1"/>
                </a:solidFill>
              </a:rPr>
              <a:t>PBL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en-US" sz="2400" dirty="0">
                <a:solidFill>
                  <a:schemeClr val="tx1"/>
                </a:solidFill>
              </a:rPr>
              <a:t>SBL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особенностям диагностики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 сравнению с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SBL -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относятся одиночное образование при маммографии и УЗИ, с подмышечной лимфаденопатией или без нее. Образования больше в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чем в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со средним диаметром 2,3-4,6 см, при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1,1-2,8 см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Солитарное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образование проявляется как в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так и в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SBL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2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2F3655-9715-496B-915B-5098B899F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00" y="702175"/>
            <a:ext cx="6462495" cy="46171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E641A-4391-44FF-9BCB-ED382412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286603"/>
            <a:ext cx="7620000" cy="145075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Первичная фолликулярная лимфома.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Маммография (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CC; MLO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УЗИ; КТ; ПЭТ-КТ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7C9BBE-B62C-4899-BE04-98B66A29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849929"/>
            <a:ext cx="5932799" cy="4093672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</a:t>
            </a:r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38 </a:t>
            </a:r>
            <a:r>
              <a:rPr lang="az-Cyrl-AZ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лет</a:t>
            </a:r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(a-c) 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Неравномерное нечеткое образование высокой плотности в нижней внутренней части левой молочной железы. </a:t>
            </a:r>
          </a:p>
          <a:p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(d) 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 неоднородной структуры, со сниженной </a:t>
            </a:r>
            <a:r>
              <a:rPr lang="ru-RU" sz="9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эхогенностью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 неровными контурами</a:t>
            </a:r>
          </a:p>
          <a:p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(e) 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аксиальном КТ-изображении видно овальное нечеткое образование </a:t>
            </a:r>
          </a:p>
          <a:p>
            <a:r>
              <a:rPr lang="ru-RU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(f) 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Аксиальное ПЭТ-изображение показывает образование с </a:t>
            </a:r>
            <a:r>
              <a:rPr lang="ru-RU" sz="9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неоднородн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высокой </a:t>
            </a:r>
            <a:r>
              <a:rPr lang="ru-RU" sz="9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авидностью</a:t>
            </a: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ФДГ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E8997-58CB-4C04-8714-259ED74BC3DE}"/>
              </a:ext>
            </a:extLst>
          </p:cNvPr>
          <p:cNvSpPr txBox="1"/>
          <p:nvPr/>
        </p:nvSpPr>
        <p:spPr>
          <a:xfrm>
            <a:off x="184638" y="4945763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ru-RU" sz="24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8FF4E-A51A-422F-98DA-6073C464DC0D}"/>
              </a:ext>
            </a:extLst>
          </p:cNvPr>
          <p:cNvSpPr txBox="1"/>
          <p:nvPr/>
        </p:nvSpPr>
        <p:spPr>
          <a:xfrm>
            <a:off x="2026626" y="4945764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  <a:r>
              <a:rPr lang="ru-RU" sz="24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5E570-F165-4A58-B7D4-93A8C5E0FD06}"/>
              </a:ext>
            </a:extLst>
          </p:cNvPr>
          <p:cNvSpPr txBox="1"/>
          <p:nvPr/>
        </p:nvSpPr>
        <p:spPr>
          <a:xfrm>
            <a:off x="4330212" y="1815884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ru-RU" sz="24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9491B-9FA4-47F0-B02B-7A0F2FDC4F4B}"/>
              </a:ext>
            </a:extLst>
          </p:cNvPr>
          <p:cNvSpPr txBox="1"/>
          <p:nvPr/>
        </p:nvSpPr>
        <p:spPr>
          <a:xfrm>
            <a:off x="2233246" y="309292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ru-RU" sz="24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64CEC-A9A2-401D-A458-6C25A8E09555}"/>
              </a:ext>
            </a:extLst>
          </p:cNvPr>
          <p:cNvSpPr txBox="1"/>
          <p:nvPr/>
        </p:nvSpPr>
        <p:spPr>
          <a:xfrm>
            <a:off x="184638" y="383259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8B569-7483-4E25-9943-DCEEE70888E1}"/>
              </a:ext>
            </a:extLst>
          </p:cNvPr>
          <p:cNvSpPr txBox="1"/>
          <p:nvPr/>
        </p:nvSpPr>
        <p:spPr>
          <a:xfrm>
            <a:off x="3966252" y="4945763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081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2CE83-ED56-4CE4-963B-65464AFA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Особенности диагностики </a:t>
            </a:r>
            <a:r>
              <a:rPr lang="en-US" sz="3200" b="1" dirty="0">
                <a:solidFill>
                  <a:schemeClr val="tx1"/>
                </a:solidFill>
              </a:rPr>
              <a:t>SBL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FA993-EC07-4E33-81E8-2C94FA767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288" y="1939192"/>
            <a:ext cx="9214012" cy="38807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Множественные образования при маммографии были выявлены у 56,2% пациенток с SBL и у 8,3% пациенток с PBL в серии случаев. Образования в SBL меньше, чем в PBL.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Маммографически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визуализируемые особенности SBL схожи с  PBL, при этом чаще встречается овальная форма и очерченные или нечеткие контуры.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Контуры и форма при УЗИ варьируют при SBL и пересекаются с PBL и другими злокачественными опухолями молочной железы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89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43" y="1078523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Введение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343" y="1433146"/>
            <a:ext cx="8596668" cy="46873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Распространенность лимфомы молочной железы 0,04-0,75 %, что связано с недостатком лимфоидной ткани в молочной железе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Лимфома молочной железы классифицируются на 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первичную ЛМЖ (PBL) </a:t>
            </a:r>
          </a:p>
          <a:p>
            <a:pPr marL="457200" indent="-457200">
              <a:buFontTx/>
              <a:buChar char="-"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вторичную ЛМЖ (SBL)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1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DB2BC-CF59-43EF-A0E1-B0D5C10B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941" y="342223"/>
            <a:ext cx="6246544" cy="145075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Диффузная В-клеточная лимфома.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Маммография (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MLO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УЗИ; ПЭТ-КТ; МРТ</a:t>
            </a:r>
            <a:endParaRPr lang="ru-RU" sz="2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715BC-157F-42D2-8E62-42B2DB939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941" y="1780493"/>
            <a:ext cx="6483936" cy="451110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6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</a:t>
            </a:r>
            <a:r>
              <a:rPr lang="az-Cyrl-AZ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лет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нечеткими контурами в правом верхнем квадранте молочной железы.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 неоднородной структуры, со сниженной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эхогенностью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аксиальном ПЭТ/КТ-изображении образование правой молочной железы с высоким содержанием ФДГ (красная стрелка) и внутренние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маммарные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узлы (белая стрелка).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сагиттальном МРТ-изображении множественные неоднородные образования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424CF0-8932-44E1-BE2C-E8212AE60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3" y="394977"/>
            <a:ext cx="5379818" cy="5665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E99A7-0B91-4BED-A11F-418A68A468A9}"/>
              </a:ext>
            </a:extLst>
          </p:cNvPr>
          <p:cNvSpPr txBox="1"/>
          <p:nvPr/>
        </p:nvSpPr>
        <p:spPr>
          <a:xfrm>
            <a:off x="2940489" y="5829933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ru-RU" sz="24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FF0C2-6A54-4EB9-B44F-E27C91108C53}"/>
              </a:ext>
            </a:extLst>
          </p:cNvPr>
          <p:cNvSpPr txBox="1"/>
          <p:nvPr/>
        </p:nvSpPr>
        <p:spPr>
          <a:xfrm>
            <a:off x="337037" y="5829933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ru-RU" sz="24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6E039-76FD-421B-96A3-37A7FD9DFE34}"/>
              </a:ext>
            </a:extLst>
          </p:cNvPr>
          <p:cNvSpPr txBox="1"/>
          <p:nvPr/>
        </p:nvSpPr>
        <p:spPr>
          <a:xfrm>
            <a:off x="2574143" y="3302704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ru-RU" sz="24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C85BC-E6B9-49C9-B0BC-EB5CB4BBED10}"/>
              </a:ext>
            </a:extLst>
          </p:cNvPr>
          <p:cNvSpPr txBox="1"/>
          <p:nvPr/>
        </p:nvSpPr>
        <p:spPr>
          <a:xfrm>
            <a:off x="337038" y="3298212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а.</a:t>
            </a:r>
          </a:p>
        </p:txBody>
      </p:sp>
    </p:spTree>
    <p:extLst>
      <p:ext uri="{BB962C8B-B14F-4D97-AF65-F5344CB8AC3E}">
        <p14:creationId xmlns:p14="http://schemas.microsoft.com/office/powerpoint/2010/main" val="2320006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B4DC3-FE00-4397-9F4B-E1534F1B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Заключение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12BF9D-684F-46B8-AECC-C70F63232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3929"/>
            <a:ext cx="10517358" cy="450774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Лимфома молочной железы имеет диагностические особенности других </a:t>
            </a:r>
            <a:r>
              <a:rPr lang="ru-RU" sz="2400" dirty="0">
                <a:solidFill>
                  <a:schemeClr val="tx1"/>
                </a:solidFill>
              </a:rPr>
              <a:t>злокачественных опухолей молочной железы. Однако, применение клинического анамнеза к результатам методов диагностики может вызвать подозрение на </a:t>
            </a:r>
            <a:r>
              <a:rPr lang="en-US" sz="2400" dirty="0">
                <a:solidFill>
                  <a:schemeClr val="tx1"/>
                </a:solidFill>
              </a:rPr>
              <a:t>PBL </a:t>
            </a:r>
            <a:r>
              <a:rPr lang="ru-RU" sz="2400" dirty="0">
                <a:solidFill>
                  <a:schemeClr val="tx1"/>
                </a:solidFill>
              </a:rPr>
              <a:t>или </a:t>
            </a:r>
            <a:r>
              <a:rPr lang="en-US" sz="2400" dirty="0">
                <a:solidFill>
                  <a:schemeClr val="tx1"/>
                </a:solidFill>
              </a:rPr>
              <a:t>SBL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обычно проявляется несколько раньше, чем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виде пальпируемого одиночного образования, тогда как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часто клинически не выявляется и проявляется в виде множественных образований  у пациенток более старшего возраста.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подозрении на лимфому и взятии образца ткани, образец должен быть соответствующим образом получен и отправлен на проточную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цитометрию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гистопатологическую и цитогенетическую оценку (если проводилась биопсия сердцевины) для постановки диагноза </a:t>
            </a:r>
          </a:p>
        </p:txBody>
      </p:sp>
    </p:spTree>
    <p:extLst>
      <p:ext uri="{BB962C8B-B14F-4D97-AF65-F5344CB8AC3E}">
        <p14:creationId xmlns:p14="http://schemas.microsoft.com/office/powerpoint/2010/main" val="258693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A04047-F4D2-45E7-89B9-DF8342A4DE93}"/>
              </a:ext>
            </a:extLst>
          </p:cNvPr>
          <p:cNvSpPr/>
          <p:nvPr/>
        </p:nvSpPr>
        <p:spPr>
          <a:xfrm>
            <a:off x="1153048" y="3429000"/>
            <a:ext cx="9267092" cy="1802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268AF-218F-4D1F-A6BA-4D98CAEA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65" y="1050681"/>
            <a:ext cx="7974296" cy="1055077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Общие клинические особенности PBL и SBL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CEF89-E09F-41E4-911A-167B4A418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7965" y="1556239"/>
            <a:ext cx="8712850" cy="530176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Инвазивная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протоковая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карцинома и инвазивная лобулярная карцинома имеют такие же проявления, что PBL и SBL.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Средним возрастом проявления </a:t>
            </a:r>
            <a:r>
              <a:rPr lang="en-US" sz="2400" dirty="0">
                <a:solidFill>
                  <a:schemeClr val="tx1"/>
                </a:solidFill>
              </a:rPr>
              <a:t>PBL </a:t>
            </a:r>
            <a:r>
              <a:rPr lang="ru-RU" sz="2400" dirty="0">
                <a:solidFill>
                  <a:schemeClr val="tx1"/>
                </a:solidFill>
              </a:rPr>
              <a:t>60–65 лет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ru-RU" sz="2400" dirty="0">
                <a:solidFill>
                  <a:schemeClr val="tx1"/>
                </a:solidFill>
              </a:rPr>
              <a:t>60–70 лет при SBL.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Наиболее частые признаки и симптомы лимфомы молочной железы включают безболезненное увеличение пальпируемого образования. Местные воспалительные признаки, такие как втягивание кожи, эритема, обычно связаны с лимфомой высокой степени злокачественности.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25% пациентов могут испытывать боль и около 40% могут обнаружить пальпируемые лимфатические узлы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65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764"/>
            <a:ext cx="10058400" cy="1450757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Первичная лимфома молочной железы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PBL</a:t>
            </a:r>
            <a:r>
              <a:rPr lang="ru-RU" sz="2400" dirty="0">
                <a:solidFill>
                  <a:schemeClr val="tx1"/>
                </a:solidFill>
              </a:rPr>
              <a:t> почти всегда является </a:t>
            </a:r>
            <a:r>
              <a:rPr lang="ru-RU" sz="2400" dirty="0" err="1">
                <a:solidFill>
                  <a:schemeClr val="tx1"/>
                </a:solidFill>
              </a:rPr>
              <a:t>неходжкинской</a:t>
            </a:r>
            <a:r>
              <a:rPr lang="ru-RU" sz="2400" dirty="0">
                <a:solidFill>
                  <a:schemeClr val="tx1"/>
                </a:solidFill>
              </a:rPr>
              <a:t> лимфомой  (НХЛ), преимущественно В-клеточной лимфомой высокой степени злокачественности, наиболее распространенным типом (45%-79%) является диффузная крупноклеточная В-лимфома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Фолликулярная лимфома (15%), лимфома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слизисто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-ассоциированной лимфоидной ткани (12,2%) и лимфома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Беркитта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(10,3%) имеют меньшую распространенность.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Вовлечение молочной железы лимфомой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Ходжкина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встречается крайне редко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976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B9DF4-AA24-41C3-83D3-5FC95766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340" y="192778"/>
            <a:ext cx="5474675" cy="165295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Первичная В-клеточная НХЛ.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Маммография (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CC; MLO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УЗИ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63C522-9834-42FD-A9F8-B19F08316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340" y="1845733"/>
            <a:ext cx="4989340" cy="44970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47 лет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(a)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Обнаружено образование овальной формы в левой нижне-внутренней квадранте молочной железы.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(b)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Злокачественных образований в правой молочной железе не обнаружено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(c, d)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 в левой молочной железе овальной формы неоднородной структуры, пониженной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эхогенности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258F58-6B9D-4EC8-AA85-5309FAC99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9" y="275870"/>
            <a:ext cx="5857433" cy="6066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CC021-C3D2-4894-BEF1-C440CCA76F98}"/>
              </a:ext>
            </a:extLst>
          </p:cNvPr>
          <p:cNvSpPr txBox="1"/>
          <p:nvPr/>
        </p:nvSpPr>
        <p:spPr>
          <a:xfrm>
            <a:off x="386860" y="3545463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E58A5-0E78-4EAE-A712-B8BEDA3C5E44}"/>
              </a:ext>
            </a:extLst>
          </p:cNvPr>
          <p:cNvSpPr txBox="1"/>
          <p:nvPr/>
        </p:nvSpPr>
        <p:spPr>
          <a:xfrm>
            <a:off x="3013562" y="3593820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ru-RU" sz="24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21805-2CF4-44EF-A481-2882F20CE03B}"/>
              </a:ext>
            </a:extLst>
          </p:cNvPr>
          <p:cNvSpPr txBox="1"/>
          <p:nvPr/>
        </p:nvSpPr>
        <p:spPr>
          <a:xfrm>
            <a:off x="1735014" y="5816809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ru-RU" sz="24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0C83E-3797-4B90-A5BD-8D75632FEA17}"/>
              </a:ext>
            </a:extLst>
          </p:cNvPr>
          <p:cNvSpPr txBox="1"/>
          <p:nvPr/>
        </p:nvSpPr>
        <p:spPr>
          <a:xfrm>
            <a:off x="3880338" y="5816808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05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838B99-0EB9-4B69-93D7-8E475B2DA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80" y="554565"/>
            <a:ext cx="5123192" cy="57488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436" y="130828"/>
            <a:ext cx="5603608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Первичная В-клеточная НХЛ.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Маммография (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CC; MLO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УЗИ; ПЭТ-КТ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A23114-04E2-43BD-8728-7CD0ED8C2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481" y="1573823"/>
            <a:ext cx="6772589" cy="465399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53 года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Косая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маммограмма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полученная 1 годом ранее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Текущая скрининговая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маммограмма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(c)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Прицельная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маммограмма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область интереса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показывает развитие овального образования, которое развилось в хирургическом ложе.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Образование неоднородной структуры, со сниженной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эхогенностью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с неровными контурами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(e)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аксиальном ПЭТ-изображении образование с высокой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авидностью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18-фтордезоксиглюкозы (ФДГ)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6FAFA-E073-4C0C-A435-BEADD717930D}"/>
              </a:ext>
            </a:extLst>
          </p:cNvPr>
          <p:cNvSpPr txBox="1"/>
          <p:nvPr/>
        </p:nvSpPr>
        <p:spPr>
          <a:xfrm>
            <a:off x="545122" y="4371940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0CD04-33D2-430D-9AAA-5AADC90CD61B}"/>
              </a:ext>
            </a:extLst>
          </p:cNvPr>
          <p:cNvSpPr txBox="1"/>
          <p:nvPr/>
        </p:nvSpPr>
        <p:spPr>
          <a:xfrm>
            <a:off x="2269505" y="4371940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ru-RU" sz="24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4F1A58-B967-4DC5-A67A-847C8C1B4F51}"/>
              </a:ext>
            </a:extLst>
          </p:cNvPr>
          <p:cNvSpPr txBox="1"/>
          <p:nvPr/>
        </p:nvSpPr>
        <p:spPr>
          <a:xfrm>
            <a:off x="3849666" y="4371940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ru-RU" sz="2400" b="1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DFA7C-935F-4BFE-9501-5257C216FDC9}"/>
              </a:ext>
            </a:extLst>
          </p:cNvPr>
          <p:cNvSpPr txBox="1"/>
          <p:nvPr/>
        </p:nvSpPr>
        <p:spPr>
          <a:xfrm>
            <a:off x="545121" y="5841769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d</a:t>
            </a:r>
            <a:r>
              <a:rPr lang="ru-RU" sz="2400" b="1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F0333-BEC0-4054-A0AC-A8C97C9B2FF1}"/>
              </a:ext>
            </a:extLst>
          </p:cNvPr>
          <p:cNvSpPr txBox="1"/>
          <p:nvPr/>
        </p:nvSpPr>
        <p:spPr>
          <a:xfrm>
            <a:off x="2806806" y="5841768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</a:t>
            </a:r>
            <a:r>
              <a:rPr lang="ru-RU" sz="2400" b="1" dirty="0"/>
              <a:t>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DA30043-369C-47AB-B04F-39CE96D66F48}"/>
              </a:ext>
            </a:extLst>
          </p:cNvPr>
          <p:cNvCxnSpPr>
            <a:cxnSpLocks/>
          </p:cNvCxnSpPr>
          <p:nvPr/>
        </p:nvCxnSpPr>
        <p:spPr>
          <a:xfrm>
            <a:off x="5671038" y="1573823"/>
            <a:ext cx="573258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0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F259F-CFE8-40B4-8FD2-9A5D4D1A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75688"/>
            <a:ext cx="10058400" cy="145075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Вторичная лимфома молочной железы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96C040-F261-4490-B121-D577AFB2C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SBL является наиболее распространенным метастазом в молочную железу.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Частота SBL, диагностированных в клинических условиях, меньше, чем частота, встречающаяся при аутопсии.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Средний возраст проявления заболевания составляет 60-70 лет.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Как и в случае с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PBL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является наиболее распространенной метастатической лимфомой молочной железы</a:t>
            </a:r>
          </a:p>
        </p:txBody>
      </p:sp>
    </p:spTree>
    <p:extLst>
      <p:ext uri="{BB962C8B-B14F-4D97-AF65-F5344CB8AC3E}">
        <p14:creationId xmlns:p14="http://schemas.microsoft.com/office/powerpoint/2010/main" val="395659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818A43-B384-4E1B-BC0A-ADC4C3FA1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46" y="885205"/>
            <a:ext cx="6468378" cy="36104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8834-C8DE-4CD7-B773-B3AD8735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049" y="738553"/>
            <a:ext cx="4690989" cy="161778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Лимфома из клеток маргинальной зоны </a:t>
            </a:r>
            <a:r>
              <a:rPr lang="az-Cyrl-AZ" sz="31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селезенки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. </a:t>
            </a:r>
            <a:b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Маммография (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MLO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УЗИ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8FE62F-96E3-45C6-9C9E-19E31F3D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049" y="1854526"/>
            <a:ext cx="4546186" cy="40233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Женщина 68 лет.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(a)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Диффузное двустороннее утолщение кожи (синие стрелки) и трабекул (желтые стрелки), без образования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В - режиме сканирования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(b)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виден диффузный подкожный отек.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Цветной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допплер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(c)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показывает сегментарную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гиперваскуляризацию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346A76-7AF2-4D1E-B39A-4571B0F07D95}"/>
              </a:ext>
            </a:extLst>
          </p:cNvPr>
          <p:cNvSpPr txBox="1"/>
          <p:nvPr/>
        </p:nvSpPr>
        <p:spPr>
          <a:xfrm>
            <a:off x="334107" y="4264851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75727-B096-4AC3-A986-D8C2740BCCB3}"/>
              </a:ext>
            </a:extLst>
          </p:cNvPr>
          <p:cNvSpPr txBox="1"/>
          <p:nvPr/>
        </p:nvSpPr>
        <p:spPr>
          <a:xfrm>
            <a:off x="3789483" y="4292928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  <a:r>
              <a:rPr lang="ru-RU" sz="24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A75D2E-EF58-43CC-B187-3D57FD5049A5}"/>
              </a:ext>
            </a:extLst>
          </p:cNvPr>
          <p:cNvSpPr txBox="1"/>
          <p:nvPr/>
        </p:nvSpPr>
        <p:spPr>
          <a:xfrm>
            <a:off x="3789482" y="2334239"/>
            <a:ext cx="48357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b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89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E731E-102F-4FF9-AB53-742CA537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11" y="945592"/>
            <a:ext cx="8596668" cy="65649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69E44-FC0D-423F-954A-FE49CC9C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11" y="1747351"/>
            <a:ext cx="10471312" cy="434090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Лимфомы молочной железы в 69%-76% случаях является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солитарным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образованием.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преимущественно овальная или круглая. Контуры округлые и нечеткие.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Маммографически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видимое утолщение кожи и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лимфедема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наблюдается у 8% пациентов.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Кальцификаты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358375619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5263</TotalTime>
  <Words>1409</Words>
  <Application>Microsoft Office PowerPoint</Application>
  <PresentationFormat>Широкоэкранный</PresentationFormat>
  <Paragraphs>155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Ретро</vt:lpstr>
      <vt:lpstr>Первичная и вторичная лимфома молочной железы: обзор клинических, патологических и визуальных  изображений</vt:lpstr>
      <vt:lpstr>Введение </vt:lpstr>
      <vt:lpstr>Общие клинические особенности PBL и SBL </vt:lpstr>
      <vt:lpstr>Первичная лимфома молочной железы </vt:lpstr>
      <vt:lpstr>Первичная В-клеточная НХЛ. Маммография (CC; MLO); УЗИ</vt:lpstr>
      <vt:lpstr>Первичная В-клеточная НХЛ. Маммография (CC; MLO); УЗИ; ПЭТ-КТ</vt:lpstr>
      <vt:lpstr>Вторичная лимфома молочной железы </vt:lpstr>
      <vt:lpstr>Лимфома из клеток маргинальной зоны селезенки.  Маммография (MLO); УЗИ </vt:lpstr>
      <vt:lpstr>Маммография</vt:lpstr>
      <vt:lpstr>Первичная В-клеточная НХЛ. Маммография (CC; MLO)</vt:lpstr>
      <vt:lpstr>Ультразвуковая диагностика</vt:lpstr>
      <vt:lpstr>Вторичная лимфома молочной железы SBL (УЗИ)</vt:lpstr>
      <vt:lpstr>Магнитно-резонансная томография</vt:lpstr>
      <vt:lpstr>Первичная лимфома молочной железы; PBL (МРТ)</vt:lpstr>
      <vt:lpstr>Позитронно-эмиссионная томография</vt:lpstr>
      <vt:lpstr>Первичная лимфома молочной железы PBL (ПЭТ-КТ).</vt:lpstr>
      <vt:lpstr>Особенности диагностики PBL</vt:lpstr>
      <vt:lpstr>Первичная фолликулярная лимфома. Маммография (CC; MLO); УЗИ; КТ; ПЭТ-КТ</vt:lpstr>
      <vt:lpstr>Особенности диагностики SBL</vt:lpstr>
      <vt:lpstr>Диффузная В-клеточная лимфома. Маммография (MLO); УЗИ; ПЭТ-КТ; МРТ</vt:lpstr>
      <vt:lpstr>Заключение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и вторичная лимфома молочной железы: обзор клинических, патологических и мультимодальных изображений</dc:title>
  <dc:creator>Анжела Багдасарян</dc:creator>
  <cp:lastModifiedBy>Анжела Багдасарян</cp:lastModifiedBy>
  <cp:revision>37</cp:revision>
  <dcterms:created xsi:type="dcterms:W3CDTF">2021-11-13T05:38:35Z</dcterms:created>
  <dcterms:modified xsi:type="dcterms:W3CDTF">2021-12-18T12:53:42Z</dcterms:modified>
</cp:coreProperties>
</file>