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6277A-6D33-40E4-91C2-8E859C588A6B}" v="47" dt="2024-06-07T22:57:00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b="1"/>
              <a:t>Профилактика Хламидиоза</a:t>
            </a:r>
          </a:p>
        </p:txBody>
      </p:sp>
      <p:pic>
        <p:nvPicPr>
          <p:cNvPr id="8" name="Рисунок 7" descr="Picture background">
            <a:extLst>
              <a:ext uri="{FF2B5EF4-FFF2-40B4-BE49-F238E27FC236}">
                <a16:creationId xmlns:a16="http://schemas.microsoft.com/office/drawing/2014/main" id="{85A882F5-92E8-38CD-3C44-FE2ECE311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1. Исключение случайных половых партнеров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2. Использование презерватива во время полового акта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3. В течение первых 2 часов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после полового акта произвести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обеззараживание гениталий и прилегающих к ним зон Мирамистином.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4. Укрепление иммунитета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Профилактика Хламидиоза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31</cp:revision>
  <dcterms:created xsi:type="dcterms:W3CDTF">2024-06-07T22:50:42Z</dcterms:created>
  <dcterms:modified xsi:type="dcterms:W3CDTF">2024-06-07T22:57:30Z</dcterms:modified>
</cp:coreProperties>
</file>