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0" r:id="rId3"/>
    <p:sldId id="259" r:id="rId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19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737CB-4145-47D5-97A3-358CA38F2789}" type="datetimeFigureOut">
              <a:rPr lang="ru-RU" smtClean="0"/>
              <a:t>07.12.2022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32059-35DA-494F-8815-8DB20027FE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36412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737CB-4145-47D5-97A3-358CA38F2789}" type="datetimeFigureOut">
              <a:rPr lang="ru-RU" smtClean="0"/>
              <a:t>07.12.2022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32059-35DA-494F-8815-8DB20027FE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09360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737CB-4145-47D5-97A3-358CA38F2789}" type="datetimeFigureOut">
              <a:rPr lang="ru-RU" smtClean="0"/>
              <a:t>07.12.2022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32059-35DA-494F-8815-8DB20027FE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1106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737CB-4145-47D5-97A3-358CA38F2789}" type="datetimeFigureOut">
              <a:rPr lang="ru-RU" smtClean="0"/>
              <a:t>07.12.2022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32059-35DA-494F-8815-8DB20027FE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8621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737CB-4145-47D5-97A3-358CA38F2789}" type="datetimeFigureOut">
              <a:rPr lang="ru-RU" smtClean="0"/>
              <a:t>07.12.2022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32059-35DA-494F-8815-8DB20027FE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8215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737CB-4145-47D5-97A3-358CA38F2789}" type="datetimeFigureOut">
              <a:rPr lang="ru-RU" smtClean="0"/>
              <a:t>07.12.2022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32059-35DA-494F-8815-8DB20027FE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52425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737CB-4145-47D5-97A3-358CA38F2789}" type="datetimeFigureOut">
              <a:rPr lang="ru-RU" smtClean="0"/>
              <a:t>07.12.2022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32059-35DA-494F-8815-8DB20027FE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10403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737CB-4145-47D5-97A3-358CA38F2789}" type="datetimeFigureOut">
              <a:rPr lang="ru-RU" smtClean="0"/>
              <a:t>07.12.2022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32059-35DA-494F-8815-8DB20027FE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19859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737CB-4145-47D5-97A3-358CA38F2789}" type="datetimeFigureOut">
              <a:rPr lang="ru-RU" smtClean="0"/>
              <a:t>07.12.2022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32059-35DA-494F-8815-8DB20027FE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19069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737CB-4145-47D5-97A3-358CA38F2789}" type="datetimeFigureOut">
              <a:rPr lang="ru-RU" smtClean="0"/>
              <a:t>07.12.2022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32059-35DA-494F-8815-8DB20027FE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10557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737CB-4145-47D5-97A3-358CA38F2789}" type="datetimeFigureOut">
              <a:rPr lang="ru-RU" smtClean="0"/>
              <a:t>07.12.2022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32059-35DA-494F-8815-8DB20027FE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72738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C737CB-4145-47D5-97A3-358CA38F2789}" type="datetimeFigureOut">
              <a:rPr lang="ru-RU" smtClean="0"/>
              <a:t>07.12.2022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732059-35DA-494F-8815-8DB20027FE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03631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otot.ru/statya-33-fz-323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64592"/>
            <a:ext cx="10515600" cy="3300983"/>
          </a:xfrm>
        </p:spPr>
        <p:txBody>
          <a:bodyPr>
            <a:normAutofit fontScale="90000"/>
          </a:bodyPr>
          <a:lstStyle/>
          <a:p>
            <a:pPr algn="ctr"/>
            <a:r>
              <a:rPr lang="ru-RU" alt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Федеральное государственное бюджетное образовательное учреждение высшего профессионального образования «Красноярский государственный медицинский университет имени профессора В.Ф. </a:t>
            </a:r>
            <a:r>
              <a:rPr lang="ru-RU" altLang="ru-RU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Войно-Ясенецкого</a:t>
            </a:r>
            <a:r>
              <a:rPr lang="ru-RU" alt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br>
              <a:rPr lang="ru-RU" alt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Министерства здравоохранения Российской Федерации</a:t>
            </a:r>
            <a:br>
              <a:rPr lang="ru-RU" alt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Фармацевтический колледж</a:t>
            </a:r>
            <a:r>
              <a:rPr lang="en-US" alt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Первая доврачебная помощь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476488" y="4681727"/>
            <a:ext cx="2877312" cy="786385"/>
          </a:xfrm>
        </p:spPr>
        <p:txBody>
          <a:bodyPr>
            <a:normAutofit lnSpcReduction="10000"/>
          </a:bodyPr>
          <a:lstStyle/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Выполнил: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Нуриахметов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В.Р 316</a:t>
            </a:r>
          </a:p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Проверила: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уканова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Е.В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324863" y="6550223"/>
            <a:ext cx="154227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Красноярск 2022</a:t>
            </a:r>
          </a:p>
        </p:txBody>
      </p:sp>
    </p:spTree>
    <p:extLst>
      <p:ext uri="{BB962C8B-B14F-4D97-AF65-F5344CB8AC3E}">
        <p14:creationId xmlns:p14="http://schemas.microsoft.com/office/powerpoint/2010/main" val="37881259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Доврачебная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помощь это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25625"/>
            <a:ext cx="5699760" cy="4351338"/>
          </a:xfrm>
        </p:spPr>
        <p:txBody>
          <a:bodyPr>
            <a:normAutofit/>
          </a:bodyPr>
          <a:lstStyle/>
          <a:p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Доврачебная 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 это разновидность первичной медико-санитарной помощи. Она описана в 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статье 33 Федерального закона №323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"Об основах здоровья граждан в Российской Федерации" от 21.11.2011 года (в редакции от 03.04.2017 года). Ее оказывают любые медики, которые не являются врачами. Это медсестры, фельдшеры, все медицинские работники предприятия.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20374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H="1">
            <a:off x="11454384" y="648589"/>
            <a:ext cx="76200" cy="393827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 flipH="1">
            <a:off x="11353800" y="6035040"/>
            <a:ext cx="176784" cy="141922"/>
          </a:xfrm>
        </p:spPr>
        <p:txBody>
          <a:bodyPr>
            <a:normAutofit fontScale="25000" lnSpcReduction="20000"/>
          </a:bodyPr>
          <a:lstStyle/>
          <a:p>
            <a:r>
              <a:rPr lang="en-US" dirty="0" smtClean="0"/>
              <a:t>http://ukspartak.ru/images/cms/data/events/rabochiya_foto/73737373/fottikichki/2020102727.png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048000" y="3105835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973228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39</Words>
  <Application>Microsoft Office PowerPoint</Application>
  <PresentationFormat>Широкоэкранный</PresentationFormat>
  <Paragraphs>9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Тема Office</vt:lpstr>
      <vt:lpstr>Федеральное государственное бюджетное образовательное учреждение высшего профессионального образования «Красноярский государственный медицинский университет имени профессора В.Ф. Войно-Ясенецкого» Министерства здравоохранения Российской Федерации Фармацевтический колледж      Первая доврачебная помощь      </vt:lpstr>
      <vt:lpstr>Доврачебная помощь это </vt:lpstr>
      <vt:lpstr>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Федеральное государственное бюджетное образовательное учреждение высшего профессионального образования «Красноярский государственный медицинский университет имени профессора В.Ф. Войно-Ясенецкого» Министерства здравоохранения Российской Федерации Фармацевтический колледж      Первая доврачебная помощь      </dc:title>
  <dc:creator>Nurik</dc:creator>
  <cp:lastModifiedBy>Nurik</cp:lastModifiedBy>
  <cp:revision>3</cp:revision>
  <dcterms:created xsi:type="dcterms:W3CDTF">2022-12-07T04:13:31Z</dcterms:created>
  <dcterms:modified xsi:type="dcterms:W3CDTF">2022-12-07T04:37:22Z</dcterms:modified>
</cp:coreProperties>
</file>