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496944" cy="1470025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«Принципы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создания безопасной окружающей среды»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96680"/>
            <a:ext cx="6400800" cy="17526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Курятникова Ксения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Гр.208-1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Выявление «проблемных» зон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Единственный способ выяснить, какие потенциальные угрозы таятся в помещениях, доступных для малыша, научившегося ползать и ходить, — это увидеть их своими глазами.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Опуститесь на колени и буквально проползите весь дом, обращая внимание на розетки, провода, крупные предметы мебели, другие объекты, стоящие на полу или на высоте роста годовалого ребенка.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нужно убрать или передвинуть?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ребенок перерос детскую кроватку (может перелезть через спинку, даже когда матрас находится в самой нижней позиции), переведите его в другую кровать с низким днищем. Оборудуйте новое место для сна съемными перилами (решеткой, бампером), а на пол положите мягкий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коврик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тонкий, т.к. ребенок может запнуться и упасть).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оставляйте ребенка без присмотра на столике для переодевания ни на секунду. Меняя малышу одежду, всегда придерживайте его одной рукой.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s://www.kleo.ru/img/articles/-12-01-2020-19105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933056"/>
            <a:ext cx="4010659" cy="2687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4525963"/>
          </a:xfrm>
        </p:spPr>
        <p:txBody>
          <a:bodyPr/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и во всех остальных случаях, храните под надежным замком или на верхних полках косметику, лекарства, ювелирные украшения.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Книжные полки, картины и фотографии в тяжелых рамах, другие предметы интерьера, висящие на стенах, должны быть надежно закреплены.</a:t>
            </a:r>
          </a:p>
          <a:p>
            <a:pPr algn="just"/>
            <a:endParaRPr lang="ru-RU" dirty="0"/>
          </a:p>
        </p:txBody>
      </p:sp>
      <p:pic>
        <p:nvPicPr>
          <p:cNvPr id="1026" name="Picture 2" descr="https://i.pinimg.com/736x/b3/dd/82/b3dd82a870660618c6a6cad4e965051f--crawling-baby-baby-item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01616" y="2610544"/>
            <a:ext cx="4130824" cy="4130824"/>
          </a:xfrm>
          <a:prstGeom prst="rect">
            <a:avLst/>
          </a:prstGeom>
          <a:noFill/>
        </p:spPr>
      </p:pic>
      <p:pic>
        <p:nvPicPr>
          <p:cNvPr id="1028" name="Picture 4" descr="https://medaboutme.ru/upload/medialibrary/737/shutterstock_558057433.jpg"/>
          <p:cNvPicPr>
            <a:picLocks noChangeAspect="1" noChangeArrowheads="1"/>
          </p:cNvPicPr>
          <p:nvPr/>
        </p:nvPicPr>
        <p:blipFill>
          <a:blip r:embed="rId3" cstate="print"/>
          <a:srcRect l="22175" t="13601" r="16590" b="10460"/>
          <a:stretch>
            <a:fillRect/>
          </a:stretch>
        </p:blipFill>
        <p:spPr bwMode="auto">
          <a:xfrm>
            <a:off x="179512" y="3284984"/>
            <a:ext cx="4178613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Регулярно проверяйте дом по мере роста малыша: чем выше он становится, тем меньше препятствий может обнаружить на пути к предмету интереса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Монеты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камушки, некрупная мозаика, детали от конструктора, предметы для рукоделия, строительная и канцелярская мелочь — все мелкие вещи должны переместиться на самые высокие и дальние полки шкафов.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s://avatars.mds.yandex.net/get-zen_doc/209388/pub_5d879ccfb5e99200ae5f8cd4_5d879d0106cc4600ad43342c/scale_1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284984"/>
            <a:ext cx="4176464" cy="31323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35285"/>
            <a:ext cx="8640960" cy="452596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Острые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предметы, включая столовые приборы и маникюрные принадлежности, хранятся в самых недоступных для малыша местах.</a:t>
            </a:r>
          </a:p>
          <a:p>
            <a:pPr algn="just">
              <a:lnSpc>
                <a:spcPct val="110000"/>
              </a:lnSpc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чистящие средства, бытовая химия, косметика, корм для животных, алкоголь, лекарства, витамины 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бады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должны иметь защиту от детей (специальные крышки, контейнеры с замками), их следует надежно убрать подальше от детских глаз.</a:t>
            </a:r>
          </a:p>
          <a:p>
            <a:pPr algn="just">
              <a:lnSpc>
                <a:spcPct val="110000"/>
              </a:lnSpc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Межкомнатные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двери должны иметь фиксаторы, предотвращающие травмы пальцев, окна и дверцы на мебели и бытовой технике — блокираторы, не позволяющие ребенку открыть их. Помните: москитные сетки — защита от мелких насекомых, а не от падений из окон.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295525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Если в доме есть участки, обезопасить которые невозможно (например, лестница), перекройте доступ к ним воротами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Электрические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розетки должны иметь защиту от детских пальчиков, провода — быть убраны в короб.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Шаткие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предметы интерьера (торшеры, стеллажи, напольные зеркала и др.) следует прикрепить к стене (полу) или сделать так, чтобы у ребенка к ним не было доступа.</a:t>
            </a:r>
          </a:p>
          <a:p>
            <a:endParaRPr lang="ru-RU" dirty="0"/>
          </a:p>
        </p:txBody>
      </p:sp>
      <p:pic>
        <p:nvPicPr>
          <p:cNvPr id="2050" name="Picture 2" descr="https://agulife.ru/uploads/media/content/0001/05/thumb_4076_content_smal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60648"/>
            <a:ext cx="2808312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368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«Принципы создания безопасной окружающей среды»</vt:lpstr>
      <vt:lpstr>Выявление «проблемных» зон</vt:lpstr>
      <vt:lpstr>Что нужно убрать или передвинуть?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«Принципы создания безопасной окружающей среды»</dc:title>
  <dc:creator>Ксения Курятникова</dc:creator>
  <cp:lastModifiedBy>Ксения Курятникова</cp:lastModifiedBy>
  <cp:revision>2</cp:revision>
  <dcterms:created xsi:type="dcterms:W3CDTF">2020-06-21T15:48:07Z</dcterms:created>
  <dcterms:modified xsi:type="dcterms:W3CDTF">2020-06-21T16:02:56Z</dcterms:modified>
</cp:coreProperties>
</file>