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Lst>
  <p:notesMasterIdLst>
    <p:notesMasterId r:id="rId44"/>
  </p:notesMasterIdLst>
  <p:sldIdLst>
    <p:sldId id="256" r:id="rId5"/>
    <p:sldId id="314" r:id="rId6"/>
    <p:sldId id="257" r:id="rId7"/>
    <p:sldId id="258" r:id="rId8"/>
    <p:sldId id="259" r:id="rId9"/>
    <p:sldId id="263" r:id="rId10"/>
    <p:sldId id="265" r:id="rId11"/>
    <p:sldId id="266" r:id="rId12"/>
    <p:sldId id="267" r:id="rId13"/>
    <p:sldId id="269" r:id="rId14"/>
    <p:sldId id="270" r:id="rId15"/>
    <p:sldId id="271" r:id="rId16"/>
    <p:sldId id="272" r:id="rId17"/>
    <p:sldId id="273" r:id="rId18"/>
    <p:sldId id="274" r:id="rId19"/>
    <p:sldId id="282" r:id="rId20"/>
    <p:sldId id="289"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8" r:id="rId34"/>
    <p:sldId id="316" r:id="rId35"/>
    <p:sldId id="317" r:id="rId36"/>
    <p:sldId id="318" r:id="rId37"/>
    <p:sldId id="319" r:id="rId38"/>
    <p:sldId id="320" r:id="rId39"/>
    <p:sldId id="321" r:id="rId40"/>
    <p:sldId id="311" r:id="rId41"/>
    <p:sldId id="322" r:id="rId42"/>
    <p:sldId id="313" r:id="rId43"/>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428" y="6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AutoShape 1"/>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47" name="AutoShape 2"/>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48" name="AutoShape 3"/>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49" name="AutoShape 4"/>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50" name="AutoShape 5"/>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51" name="AutoShape 6"/>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52" name="AutoShape 7"/>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53" name="AutoShape 8"/>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54" name="AutoShape 9"/>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55" name="AutoShape 10"/>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56" name="AutoShape 11"/>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57" name="AutoShape 12"/>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58" name="AutoShape 13"/>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59" name="AutoShape 14"/>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60" name="AutoShape 15"/>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61" name="AutoShape 16"/>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62" name="AutoShape 17"/>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63" name="AutoShape 18"/>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64" name="AutoShape 19"/>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65" name="AutoShape 20"/>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66" name="AutoShape 21"/>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67" name="AutoShape 22"/>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68" name="AutoShape 23"/>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69" name="AutoShape 24"/>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70" name="AutoShape 25"/>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71" name="AutoShape 26"/>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72" name="AutoShape 27"/>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73" name="AutoShape 28"/>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74" name="AutoShape 29"/>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75" name="AutoShape 30"/>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76" name="AutoShape 31"/>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77" name="AutoShape 32"/>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78" name="AutoShape 33"/>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79" name="AutoShape 34"/>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80" name="AutoShape 35"/>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81" name="AutoShape 36"/>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6182" name="Rectangle 37"/>
          <p:cNvSpPr>
            <a:spLocks noGrp="1" noChangeArrowheads="1"/>
          </p:cNvSpPr>
          <p:nvPr>
            <p:ph type="sldImg"/>
          </p:nvPr>
        </p:nvSpPr>
        <p:spPr bwMode="auto">
          <a:xfrm>
            <a:off x="1106488" y="812800"/>
            <a:ext cx="5286375" cy="394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38"/>
          <p:cNvSpPr>
            <a:spLocks noGrp="1" noChangeArrowheads="1"/>
          </p:cNvSpPr>
          <p:nvPr>
            <p:ph type="body"/>
          </p:nvPr>
        </p:nvSpPr>
        <p:spPr bwMode="auto">
          <a:xfrm>
            <a:off x="755650" y="5078413"/>
            <a:ext cx="5989638" cy="475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ru-RU" altLang="ru-RU" noProof="0" smtClean="0"/>
          </a:p>
        </p:txBody>
      </p:sp>
      <p:sp>
        <p:nvSpPr>
          <p:cNvPr id="6183" name="Rectangle 39"/>
          <p:cNvSpPr>
            <a:spLocks noGrp="1" noChangeArrowheads="1"/>
          </p:cNvSpPr>
          <p:nvPr>
            <p:ph type="hdr"/>
          </p:nvPr>
        </p:nvSpPr>
        <p:spPr bwMode="auto">
          <a:xfrm>
            <a:off x="0" y="0"/>
            <a:ext cx="32226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endParaRPr lang="ru-RU" altLang="ru-RU"/>
          </a:p>
        </p:txBody>
      </p:sp>
      <p:sp>
        <p:nvSpPr>
          <p:cNvPr id="6184" name="Rectangle 40"/>
          <p:cNvSpPr>
            <a:spLocks noGrp="1" noChangeArrowheads="1"/>
          </p:cNvSpPr>
          <p:nvPr>
            <p:ph type="dt"/>
          </p:nvPr>
        </p:nvSpPr>
        <p:spPr bwMode="auto">
          <a:xfrm>
            <a:off x="4278313" y="0"/>
            <a:ext cx="32226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endParaRPr lang="ru-RU" altLang="ru-RU"/>
          </a:p>
        </p:txBody>
      </p:sp>
      <p:sp>
        <p:nvSpPr>
          <p:cNvPr id="6185" name="Rectangle 41"/>
          <p:cNvSpPr>
            <a:spLocks noGrp="1" noChangeArrowheads="1"/>
          </p:cNvSpPr>
          <p:nvPr>
            <p:ph type="ftr"/>
          </p:nvPr>
        </p:nvSpPr>
        <p:spPr bwMode="auto">
          <a:xfrm>
            <a:off x="0" y="10156825"/>
            <a:ext cx="32226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5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endParaRPr lang="ru-RU" altLang="ru-RU"/>
          </a:p>
        </p:txBody>
      </p:sp>
      <p:sp>
        <p:nvSpPr>
          <p:cNvPr id="6186" name="Rectangle 42"/>
          <p:cNvSpPr>
            <a:spLocks noGrp="1" noChangeArrowheads="1"/>
          </p:cNvSpPr>
          <p:nvPr>
            <p:ph type="sldNum"/>
          </p:nvPr>
        </p:nvSpPr>
        <p:spPr bwMode="auto">
          <a:xfrm>
            <a:off x="4278313" y="10156825"/>
            <a:ext cx="32226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fld id="{3F711399-026C-45F1-8859-228E9F1B7820}"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C96D313D-8A31-42AD-96BD-43BE2C6688F8}" type="slidenum">
              <a:rPr lang="ru-RU" altLang="ru-RU" sz="1400" smtClean="0"/>
              <a:pPr>
                <a:spcBef>
                  <a:spcPct val="0"/>
                </a:spcBef>
                <a:buClrTx/>
                <a:buFontTx/>
                <a:buNone/>
              </a:pPr>
              <a:t>1</a:t>
            </a:fld>
            <a:endParaRPr lang="ru-RU" altLang="ru-RU" sz="1400" smtClean="0"/>
          </a:p>
        </p:txBody>
      </p:sp>
      <p:sp>
        <p:nvSpPr>
          <p:cNvPr id="8195"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68D25F95-5FC9-4F00-8899-40E0B4094DED}" type="slidenum">
              <a:rPr lang="ru-RU" altLang="ru-RU" sz="1400" smtClean="0"/>
              <a:pPr>
                <a:spcBef>
                  <a:spcPct val="0"/>
                </a:spcBef>
                <a:buClrTx/>
                <a:buFontTx/>
                <a:buNone/>
              </a:pPr>
              <a:t>11</a:t>
            </a:fld>
            <a:endParaRPr lang="ru-RU" altLang="ru-RU" sz="1400" smtClean="0"/>
          </a:p>
        </p:txBody>
      </p:sp>
      <p:sp>
        <p:nvSpPr>
          <p:cNvPr id="36867"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8" name="Rectangle 2"/>
          <p:cNvSpPr>
            <a:spLocks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5F832E5B-4174-4189-B86F-CF09EF2FA234}" type="slidenum">
              <a:rPr lang="ru-RU" altLang="ru-RU" sz="1400" smtClean="0"/>
              <a:pPr>
                <a:spcBef>
                  <a:spcPct val="0"/>
                </a:spcBef>
                <a:buClrTx/>
                <a:buFontTx/>
                <a:buNone/>
              </a:pPr>
              <a:t>12</a:t>
            </a:fld>
            <a:endParaRPr lang="ru-RU" altLang="ru-RU" sz="1400" smtClean="0"/>
          </a:p>
        </p:txBody>
      </p:sp>
      <p:sp>
        <p:nvSpPr>
          <p:cNvPr id="38915"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Rectangle 2"/>
          <p:cNvSpPr>
            <a:spLocks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66FB140B-DA87-4C1B-A216-E4D5A1C2594C}" type="slidenum">
              <a:rPr lang="ru-RU" altLang="ru-RU" sz="1400" smtClean="0"/>
              <a:pPr>
                <a:spcBef>
                  <a:spcPct val="0"/>
                </a:spcBef>
                <a:buClrTx/>
                <a:buFontTx/>
                <a:buNone/>
              </a:pPr>
              <a:t>13</a:t>
            </a:fld>
            <a:endParaRPr lang="ru-RU" altLang="ru-RU" sz="1400" smtClean="0"/>
          </a:p>
        </p:txBody>
      </p:sp>
      <p:sp>
        <p:nvSpPr>
          <p:cNvPr id="40963" name="Rectangle 1"/>
          <p:cNvSpPr>
            <a:spLocks noChangeArrowheads="1" noTextEdit="1"/>
          </p:cNvSpPr>
          <p:nvPr>
            <p:ph type="sldImg"/>
          </p:nvPr>
        </p:nvSpPr>
        <p:spPr>
          <a:xfrm>
            <a:off x="1111250" y="812800"/>
            <a:ext cx="5308600" cy="39814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4" name="Rectangle 2"/>
          <p:cNvSpPr>
            <a:spLocks noChangeArrowheads="1"/>
          </p:cNvSpPr>
          <p:nvPr>
            <p:ph type="body" idx="1"/>
          </p:nvPr>
        </p:nvSpPr>
        <p:spPr>
          <a:xfrm>
            <a:off x="755650" y="5078413"/>
            <a:ext cx="6021388" cy="47847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735C5690-CA08-423B-8C80-9233BCB3324F}" type="slidenum">
              <a:rPr lang="ru-RU" altLang="ru-RU" sz="1400" smtClean="0"/>
              <a:pPr>
                <a:spcBef>
                  <a:spcPct val="0"/>
                </a:spcBef>
                <a:buClrTx/>
                <a:buFontTx/>
                <a:buNone/>
              </a:pPr>
              <a:t>14</a:t>
            </a:fld>
            <a:endParaRPr lang="ru-RU" altLang="ru-RU" sz="1400" smtClean="0"/>
          </a:p>
        </p:txBody>
      </p:sp>
      <p:sp>
        <p:nvSpPr>
          <p:cNvPr id="43011" name="Rectangle 1"/>
          <p:cNvSpPr>
            <a:spLocks noChangeArrowheads="1" noTextEdit="1"/>
          </p:cNvSpPr>
          <p:nvPr>
            <p:ph type="sldImg"/>
          </p:nvPr>
        </p:nvSpPr>
        <p:spPr>
          <a:xfrm>
            <a:off x="1111250" y="812800"/>
            <a:ext cx="5305425" cy="3978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p:cNvSpPr>
            <a:spLocks noChangeArrowheads="1"/>
          </p:cNvSpPr>
          <p:nvPr>
            <p:ph type="body" idx="1"/>
          </p:nvPr>
        </p:nvSpPr>
        <p:spPr>
          <a:xfrm>
            <a:off x="755650" y="5078413"/>
            <a:ext cx="6018213" cy="47815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5652D540-2C22-43BD-BBF0-07112338C8D2}" type="slidenum">
              <a:rPr lang="ru-RU" altLang="ru-RU" sz="1400" smtClean="0"/>
              <a:pPr>
                <a:spcBef>
                  <a:spcPct val="0"/>
                </a:spcBef>
                <a:buClrTx/>
                <a:buFontTx/>
                <a:buNone/>
              </a:pPr>
              <a:t>15</a:t>
            </a:fld>
            <a:endParaRPr lang="ru-RU" altLang="ru-RU" sz="1400" smtClean="0"/>
          </a:p>
        </p:txBody>
      </p:sp>
      <p:sp>
        <p:nvSpPr>
          <p:cNvPr id="45059" name="Rectangle 1"/>
          <p:cNvSpPr>
            <a:spLocks noChangeArrowheads="1" noTextEdit="1"/>
          </p:cNvSpPr>
          <p:nvPr>
            <p:ph type="sldImg"/>
          </p:nvPr>
        </p:nvSpPr>
        <p:spPr>
          <a:xfrm>
            <a:off x="1111250" y="812800"/>
            <a:ext cx="5305425" cy="3978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60" name="Rectangle 2"/>
          <p:cNvSpPr>
            <a:spLocks noChangeArrowheads="1"/>
          </p:cNvSpPr>
          <p:nvPr>
            <p:ph type="body" idx="1"/>
          </p:nvPr>
        </p:nvSpPr>
        <p:spPr>
          <a:xfrm>
            <a:off x="755650" y="5078413"/>
            <a:ext cx="6018213" cy="47815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E109A60-D63F-4E57-A9E4-313E3FF4688D}" type="slidenum">
              <a:rPr lang="ru-RU" altLang="ru-RU" sz="1400" smtClean="0"/>
              <a:pPr>
                <a:spcBef>
                  <a:spcPct val="0"/>
                </a:spcBef>
                <a:buClrTx/>
                <a:buFontTx/>
                <a:buNone/>
              </a:pPr>
              <a:t>16</a:t>
            </a:fld>
            <a:endParaRPr lang="ru-RU" altLang="ru-RU" sz="1400" smtClean="0"/>
          </a:p>
        </p:txBody>
      </p:sp>
      <p:sp>
        <p:nvSpPr>
          <p:cNvPr id="61443"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D071F15C-C757-48B6-BD62-E0D6D7411338}" type="slidenum">
              <a:rPr lang="ru-RU" altLang="ru-RU" sz="1400" smtClean="0"/>
              <a:pPr>
                <a:spcBef>
                  <a:spcPct val="0"/>
                </a:spcBef>
                <a:buClrTx/>
                <a:buFontTx/>
                <a:buNone/>
              </a:pPr>
              <a:t>17</a:t>
            </a:fld>
            <a:endParaRPr lang="ru-RU" altLang="ru-RU" sz="1400" smtClean="0"/>
          </a:p>
        </p:txBody>
      </p:sp>
      <p:sp>
        <p:nvSpPr>
          <p:cNvPr id="75779" name="Rectangle 1"/>
          <p:cNvSpPr>
            <a:spLocks noChangeArrowheads="1" noTextEdit="1"/>
          </p:cNvSpPr>
          <p:nvPr>
            <p:ph type="sldImg"/>
          </p:nvPr>
        </p:nvSpPr>
        <p:spPr>
          <a:xfrm>
            <a:off x="1111250" y="812800"/>
            <a:ext cx="5310188" cy="3983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p:cNvSpPr>
            <a:spLocks noChangeArrowheads="1"/>
          </p:cNvSpPr>
          <p:nvPr>
            <p:ph type="body" idx="1"/>
          </p:nvPr>
        </p:nvSpPr>
        <p:spPr>
          <a:xfrm>
            <a:off x="755650" y="5078413"/>
            <a:ext cx="6022975" cy="47863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A7F8A64A-4E44-4427-AC54-AF446398A91F}" type="slidenum">
              <a:rPr lang="ru-RU" altLang="ru-RU" sz="1400" smtClean="0"/>
              <a:pPr>
                <a:spcBef>
                  <a:spcPct val="0"/>
                </a:spcBef>
                <a:buClrTx/>
                <a:buFontTx/>
                <a:buNone/>
              </a:pPr>
              <a:t>18</a:t>
            </a:fld>
            <a:endParaRPr lang="ru-RU" altLang="ru-RU" sz="1400" smtClean="0"/>
          </a:p>
        </p:txBody>
      </p:sp>
      <p:sp>
        <p:nvSpPr>
          <p:cNvPr id="79875" name="Rectangle 1"/>
          <p:cNvSpPr>
            <a:spLocks noChangeArrowheads="1" noTextEdit="1"/>
          </p:cNvSpPr>
          <p:nvPr>
            <p:ph type="sldImg"/>
          </p:nvPr>
        </p:nvSpPr>
        <p:spPr>
          <a:xfrm>
            <a:off x="1112838" y="812800"/>
            <a:ext cx="5295900" cy="39719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6" name="Rectangle 2"/>
          <p:cNvSpPr>
            <a:spLocks noChangeArrowheads="1"/>
          </p:cNvSpPr>
          <p:nvPr>
            <p:ph type="body" idx="1"/>
          </p:nvPr>
        </p:nvSpPr>
        <p:spPr>
          <a:xfrm>
            <a:off x="755650" y="5078413"/>
            <a:ext cx="6011863" cy="47752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67C297C-9AA7-4F28-8083-BF244CFE4231}" type="slidenum">
              <a:rPr lang="ru-RU" altLang="ru-RU" sz="1400" smtClean="0"/>
              <a:pPr>
                <a:spcBef>
                  <a:spcPct val="0"/>
                </a:spcBef>
                <a:buClrTx/>
                <a:buFontTx/>
                <a:buNone/>
              </a:pPr>
              <a:t>19</a:t>
            </a:fld>
            <a:endParaRPr lang="ru-RU" altLang="ru-RU" sz="1400" smtClean="0"/>
          </a:p>
        </p:txBody>
      </p:sp>
      <p:sp>
        <p:nvSpPr>
          <p:cNvPr id="81923"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4" name="Rectangle 2"/>
          <p:cNvSpPr>
            <a:spLocks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5691C49E-2581-4A52-9C9B-A789C2993AA7}" type="slidenum">
              <a:rPr lang="ru-RU" altLang="ru-RU" sz="1400" smtClean="0"/>
              <a:pPr>
                <a:spcBef>
                  <a:spcPct val="0"/>
                </a:spcBef>
                <a:buClrTx/>
                <a:buFontTx/>
                <a:buNone/>
              </a:pPr>
              <a:t>20</a:t>
            </a:fld>
            <a:endParaRPr lang="ru-RU" altLang="ru-RU" sz="1400" smtClean="0"/>
          </a:p>
        </p:txBody>
      </p:sp>
      <p:sp>
        <p:nvSpPr>
          <p:cNvPr id="83971"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2" name="Rectangle 2"/>
          <p:cNvSpPr>
            <a:spLocks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173AD25C-FD7D-4CBC-BBA6-CF2E0E5BAC91}" type="slidenum">
              <a:rPr lang="ru-RU" altLang="ru-RU" sz="1400" smtClean="0"/>
              <a:pPr>
                <a:spcBef>
                  <a:spcPct val="0"/>
                </a:spcBef>
                <a:buClrTx/>
                <a:buFontTx/>
                <a:buNone/>
              </a:pPr>
              <a:t>3</a:t>
            </a:fld>
            <a:endParaRPr lang="ru-RU" altLang="ru-RU" sz="1400" smtClean="0"/>
          </a:p>
        </p:txBody>
      </p:sp>
      <p:sp>
        <p:nvSpPr>
          <p:cNvPr id="10243" name="Rectangle 1"/>
          <p:cNvSpPr>
            <a:spLocks noChangeArrowheads="1" noTextEdit="1"/>
          </p:cNvSpPr>
          <p:nvPr>
            <p:ph type="sldImg"/>
          </p:nvPr>
        </p:nvSpPr>
        <p:spPr>
          <a:xfrm>
            <a:off x="1112838" y="812800"/>
            <a:ext cx="5295900" cy="39719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p:cNvSpPr>
            <a:spLocks noChangeArrowheads="1"/>
          </p:cNvSpPr>
          <p:nvPr>
            <p:ph type="body" idx="1"/>
          </p:nvPr>
        </p:nvSpPr>
        <p:spPr>
          <a:xfrm>
            <a:off x="755650" y="5078413"/>
            <a:ext cx="6011863" cy="47752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2B8EF573-E63F-450D-842A-0AE92C8FF6C4}" type="slidenum">
              <a:rPr lang="ru-RU" altLang="ru-RU" sz="1400" smtClean="0"/>
              <a:pPr>
                <a:spcBef>
                  <a:spcPct val="0"/>
                </a:spcBef>
                <a:buClrTx/>
                <a:buFontTx/>
                <a:buNone/>
              </a:pPr>
              <a:t>21</a:t>
            </a:fld>
            <a:endParaRPr lang="ru-RU" altLang="ru-RU" sz="1400" smtClean="0"/>
          </a:p>
        </p:txBody>
      </p:sp>
      <p:sp>
        <p:nvSpPr>
          <p:cNvPr id="86019" name="Rectangle 1"/>
          <p:cNvSpPr>
            <a:spLocks noChangeArrowheads="1" noTextEdit="1"/>
          </p:cNvSpPr>
          <p:nvPr>
            <p:ph type="sldImg"/>
          </p:nvPr>
        </p:nvSpPr>
        <p:spPr>
          <a:xfrm>
            <a:off x="1109663" y="812800"/>
            <a:ext cx="5316537" cy="39862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0" name="Rectangle 2"/>
          <p:cNvSpPr>
            <a:spLocks noChangeArrowheads="1"/>
          </p:cNvSpPr>
          <p:nvPr>
            <p:ph type="body" idx="1"/>
          </p:nvPr>
        </p:nvSpPr>
        <p:spPr>
          <a:xfrm>
            <a:off x="755650" y="5078413"/>
            <a:ext cx="6026150" cy="47894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1F987CD0-7281-41F1-86BA-64A2CEBA4C28}" type="slidenum">
              <a:rPr lang="ru-RU" altLang="ru-RU" sz="1400" smtClean="0"/>
              <a:pPr>
                <a:spcBef>
                  <a:spcPct val="0"/>
                </a:spcBef>
                <a:buClrTx/>
                <a:buFontTx/>
                <a:buNone/>
              </a:pPr>
              <a:t>22</a:t>
            </a:fld>
            <a:endParaRPr lang="ru-RU" altLang="ru-RU" sz="1400" smtClean="0"/>
          </a:p>
        </p:txBody>
      </p:sp>
      <p:sp>
        <p:nvSpPr>
          <p:cNvPr id="88067" name="Rectangle 1"/>
          <p:cNvSpPr>
            <a:spLocks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8"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A3182E18-BCF5-4E9F-A0F3-7E99F5FD319C}" type="slidenum">
              <a:rPr lang="ru-RU" altLang="ru-RU" sz="1400" smtClean="0"/>
              <a:pPr>
                <a:spcBef>
                  <a:spcPct val="0"/>
                </a:spcBef>
                <a:buClrTx/>
                <a:buFontTx/>
                <a:buNone/>
              </a:pPr>
              <a:t>23</a:t>
            </a:fld>
            <a:endParaRPr lang="ru-RU" altLang="ru-RU" sz="1400" smtClean="0"/>
          </a:p>
        </p:txBody>
      </p:sp>
      <p:sp>
        <p:nvSpPr>
          <p:cNvPr id="90115" name="Rectangle 1"/>
          <p:cNvSpPr>
            <a:spLocks noChangeArrowheads="1" noTextEdit="1"/>
          </p:cNvSpPr>
          <p:nvPr>
            <p:ph type="sldImg"/>
          </p:nvPr>
        </p:nvSpPr>
        <p:spPr>
          <a:xfrm>
            <a:off x="1112838" y="812800"/>
            <a:ext cx="5295900" cy="39719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6" name="Rectangle 2"/>
          <p:cNvSpPr>
            <a:spLocks noChangeArrowheads="1"/>
          </p:cNvSpPr>
          <p:nvPr>
            <p:ph type="body" idx="1"/>
          </p:nvPr>
        </p:nvSpPr>
        <p:spPr>
          <a:xfrm>
            <a:off x="755650" y="5078413"/>
            <a:ext cx="6011863" cy="47752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7AB2A91C-D11E-4C3B-82F4-C8C738687E4A}" type="slidenum">
              <a:rPr lang="ru-RU" altLang="ru-RU" sz="1400" smtClean="0"/>
              <a:pPr>
                <a:spcBef>
                  <a:spcPct val="0"/>
                </a:spcBef>
                <a:buClrTx/>
                <a:buFontTx/>
                <a:buNone/>
              </a:pPr>
              <a:t>24</a:t>
            </a:fld>
            <a:endParaRPr lang="ru-RU" altLang="ru-RU" sz="1400" smtClean="0"/>
          </a:p>
        </p:txBody>
      </p:sp>
      <p:sp>
        <p:nvSpPr>
          <p:cNvPr id="92163" name="Rectangle 1"/>
          <p:cNvSpPr>
            <a:spLocks noChangeArrowheads="1" noTextEdit="1"/>
          </p:cNvSpPr>
          <p:nvPr>
            <p:ph type="sldImg"/>
          </p:nvPr>
        </p:nvSpPr>
        <p:spPr>
          <a:xfrm>
            <a:off x="1112838" y="812800"/>
            <a:ext cx="5295900" cy="39719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4" name="Rectangle 2"/>
          <p:cNvSpPr>
            <a:spLocks noChangeArrowheads="1"/>
          </p:cNvSpPr>
          <p:nvPr>
            <p:ph type="body" idx="1"/>
          </p:nvPr>
        </p:nvSpPr>
        <p:spPr>
          <a:xfrm>
            <a:off x="755650" y="5078413"/>
            <a:ext cx="6011863" cy="47752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C44163CD-83AF-4353-9C80-F3487D3C3058}" type="slidenum">
              <a:rPr lang="ru-RU" altLang="ru-RU" sz="1400" smtClean="0"/>
              <a:pPr>
                <a:spcBef>
                  <a:spcPct val="0"/>
                </a:spcBef>
                <a:buClrTx/>
                <a:buFontTx/>
                <a:buNone/>
              </a:pPr>
              <a:t>25</a:t>
            </a:fld>
            <a:endParaRPr lang="ru-RU" altLang="ru-RU" sz="1400" smtClean="0"/>
          </a:p>
        </p:txBody>
      </p:sp>
      <p:sp>
        <p:nvSpPr>
          <p:cNvPr id="94211" name="Rectangle 1"/>
          <p:cNvSpPr>
            <a:spLocks noChangeArrowheads="1" noTextEdit="1"/>
          </p:cNvSpPr>
          <p:nvPr>
            <p:ph type="sldImg"/>
          </p:nvPr>
        </p:nvSpPr>
        <p:spPr>
          <a:xfrm>
            <a:off x="1112838" y="812800"/>
            <a:ext cx="5295900" cy="39719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2" name="Rectangle 2"/>
          <p:cNvSpPr>
            <a:spLocks noChangeArrowheads="1"/>
          </p:cNvSpPr>
          <p:nvPr>
            <p:ph type="body" idx="1"/>
          </p:nvPr>
        </p:nvSpPr>
        <p:spPr>
          <a:xfrm>
            <a:off x="755650" y="5078413"/>
            <a:ext cx="6011863" cy="47752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E4E45F11-DC84-4466-B2DF-9C56D72EA668}" type="slidenum">
              <a:rPr lang="ru-RU" altLang="ru-RU" sz="1400" smtClean="0"/>
              <a:pPr>
                <a:spcBef>
                  <a:spcPct val="0"/>
                </a:spcBef>
                <a:buClrTx/>
                <a:buFontTx/>
                <a:buNone/>
              </a:pPr>
              <a:t>26</a:t>
            </a:fld>
            <a:endParaRPr lang="ru-RU" altLang="ru-RU" sz="1400" smtClean="0"/>
          </a:p>
        </p:txBody>
      </p:sp>
      <p:sp>
        <p:nvSpPr>
          <p:cNvPr id="96259" name="Rectangle 1"/>
          <p:cNvSpPr>
            <a:spLocks noChangeArrowheads="1" noTextEdit="1"/>
          </p:cNvSpPr>
          <p:nvPr>
            <p:ph type="sldImg"/>
          </p:nvPr>
        </p:nvSpPr>
        <p:spPr>
          <a:xfrm>
            <a:off x="1112838" y="812800"/>
            <a:ext cx="5295900" cy="39719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60" name="Rectangle 2"/>
          <p:cNvSpPr>
            <a:spLocks noChangeArrowheads="1"/>
          </p:cNvSpPr>
          <p:nvPr>
            <p:ph type="body" idx="1"/>
          </p:nvPr>
        </p:nvSpPr>
        <p:spPr>
          <a:xfrm>
            <a:off x="755650" y="5078413"/>
            <a:ext cx="6011863" cy="47752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362CDE52-8C31-4FD4-82FD-3B32CAADDBEA}" type="slidenum">
              <a:rPr lang="ru-RU" altLang="ru-RU" sz="1400" smtClean="0"/>
              <a:pPr>
                <a:spcBef>
                  <a:spcPct val="0"/>
                </a:spcBef>
                <a:buClrTx/>
                <a:buFontTx/>
                <a:buNone/>
              </a:pPr>
              <a:t>27</a:t>
            </a:fld>
            <a:endParaRPr lang="ru-RU" altLang="ru-RU" sz="1400" smtClean="0"/>
          </a:p>
        </p:txBody>
      </p:sp>
      <p:sp>
        <p:nvSpPr>
          <p:cNvPr id="98307" name="Rectangle 1"/>
          <p:cNvSpPr>
            <a:spLocks noChangeArrowheads="1" noTextEdit="1"/>
          </p:cNvSpPr>
          <p:nvPr>
            <p:ph type="sldImg"/>
          </p:nvPr>
        </p:nvSpPr>
        <p:spPr>
          <a:xfrm>
            <a:off x="1109663" y="812800"/>
            <a:ext cx="5316537" cy="39862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8" name="Rectangle 2"/>
          <p:cNvSpPr>
            <a:spLocks noChangeArrowheads="1"/>
          </p:cNvSpPr>
          <p:nvPr>
            <p:ph type="body" idx="1"/>
          </p:nvPr>
        </p:nvSpPr>
        <p:spPr>
          <a:xfrm>
            <a:off x="755650" y="5078413"/>
            <a:ext cx="6026150" cy="47894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90C93C3-7097-4B62-94C9-A62A0A7FC733}" type="slidenum">
              <a:rPr lang="ru-RU" altLang="ru-RU" sz="1400" smtClean="0"/>
              <a:pPr>
                <a:spcBef>
                  <a:spcPct val="0"/>
                </a:spcBef>
                <a:buClrTx/>
                <a:buFontTx/>
                <a:buNone/>
              </a:pPr>
              <a:t>28</a:t>
            </a:fld>
            <a:endParaRPr lang="ru-RU" altLang="ru-RU" sz="1400" smtClean="0"/>
          </a:p>
        </p:txBody>
      </p:sp>
      <p:sp>
        <p:nvSpPr>
          <p:cNvPr id="100355" name="Rectangle 1"/>
          <p:cNvSpPr>
            <a:spLocks noChangeArrowheads="1" noTextEdit="1"/>
          </p:cNvSpPr>
          <p:nvPr>
            <p:ph type="sldImg"/>
          </p:nvPr>
        </p:nvSpPr>
        <p:spPr>
          <a:xfrm>
            <a:off x="1109663" y="812800"/>
            <a:ext cx="5316537" cy="39862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6" name="Rectangle 2"/>
          <p:cNvSpPr>
            <a:spLocks noChangeArrowheads="1"/>
          </p:cNvSpPr>
          <p:nvPr>
            <p:ph type="body" idx="1"/>
          </p:nvPr>
        </p:nvSpPr>
        <p:spPr>
          <a:xfrm>
            <a:off x="755650" y="5078413"/>
            <a:ext cx="6026150" cy="47894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09C93753-303E-41BC-A9D8-4A4710875847}" type="slidenum">
              <a:rPr lang="ru-RU" altLang="ru-RU" sz="1400" smtClean="0"/>
              <a:pPr>
                <a:spcBef>
                  <a:spcPct val="0"/>
                </a:spcBef>
                <a:buClrTx/>
                <a:buFontTx/>
                <a:buNone/>
              </a:pPr>
              <a:t>29</a:t>
            </a:fld>
            <a:endParaRPr lang="ru-RU" altLang="ru-RU" sz="1400" smtClean="0"/>
          </a:p>
        </p:txBody>
      </p:sp>
      <p:sp>
        <p:nvSpPr>
          <p:cNvPr id="102403" name="Text Box 1"/>
          <p:cNvSpPr txBox="1">
            <a:spLocks noChangeArrowheads="1"/>
          </p:cNvSpPr>
          <p:nvPr/>
        </p:nvSpPr>
        <p:spPr bwMode="auto">
          <a:xfrm>
            <a:off x="4278313" y="10156825"/>
            <a:ext cx="322580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E9DA1D4-DDE0-469C-BE4F-1200E90E5F1D}" type="slidenum">
              <a:rPr lang="ru-RU" altLang="ru-RU" sz="1400"/>
              <a:pPr algn="r" eaLnBrk="1">
                <a:lnSpc>
                  <a:spcPct val="95000"/>
                </a:lnSpc>
                <a:spcBef>
                  <a:spcPct val="0"/>
                </a:spcBef>
                <a:buClrTx/>
                <a:buFontTx/>
                <a:buNone/>
              </a:pPr>
              <a:t>29</a:t>
            </a:fld>
            <a:endParaRPr lang="ru-RU" altLang="ru-RU" sz="1400"/>
          </a:p>
        </p:txBody>
      </p:sp>
      <p:sp>
        <p:nvSpPr>
          <p:cNvPr id="102404" name="Rectangle 2"/>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5" name="Rectangle 3"/>
          <p:cNvSpPr>
            <a:spLocks noChangeArrowheads="1"/>
          </p:cNvSpPr>
          <p:nvPr>
            <p:ph type="body" idx="1"/>
          </p:nvPr>
        </p:nvSpPr>
        <p:spPr>
          <a:xfrm>
            <a:off x="755650" y="5078413"/>
            <a:ext cx="5992813" cy="47561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03FB2037-6C62-4B8C-AFB0-35434B3B09CE}" type="slidenum">
              <a:rPr lang="ru-RU" altLang="ru-RU" sz="1400" smtClean="0"/>
              <a:pPr>
                <a:spcBef>
                  <a:spcPct val="0"/>
                </a:spcBef>
                <a:buClrTx/>
                <a:buFontTx/>
                <a:buNone/>
              </a:pPr>
              <a:t>30</a:t>
            </a:fld>
            <a:endParaRPr lang="ru-RU" altLang="ru-RU" sz="1400" smtClean="0"/>
          </a:p>
        </p:txBody>
      </p:sp>
      <p:sp>
        <p:nvSpPr>
          <p:cNvPr id="114691" name="Text Box 1"/>
          <p:cNvSpPr txBox="1">
            <a:spLocks noChangeArrowheads="1"/>
          </p:cNvSpPr>
          <p:nvPr/>
        </p:nvSpPr>
        <p:spPr bwMode="auto">
          <a:xfrm>
            <a:off x="4278313" y="10156825"/>
            <a:ext cx="322580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62FD0E74-C8B2-4470-AFD4-2A9E15D958A6}" type="slidenum">
              <a:rPr lang="ru-RU" altLang="ru-RU" sz="1400"/>
              <a:pPr algn="r" eaLnBrk="1">
                <a:lnSpc>
                  <a:spcPct val="95000"/>
                </a:lnSpc>
                <a:spcBef>
                  <a:spcPct val="0"/>
                </a:spcBef>
                <a:buClrTx/>
                <a:buFontTx/>
                <a:buNone/>
              </a:pPr>
              <a:t>30</a:t>
            </a:fld>
            <a:endParaRPr lang="ru-RU" altLang="ru-RU" sz="1400"/>
          </a:p>
        </p:txBody>
      </p:sp>
      <p:sp>
        <p:nvSpPr>
          <p:cNvPr id="114692" name="Rectangle 2"/>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3" name="Rectangle 3"/>
          <p:cNvSpPr>
            <a:spLocks noChangeArrowheads="1"/>
          </p:cNvSpPr>
          <p:nvPr>
            <p:ph type="body" idx="1"/>
          </p:nvPr>
        </p:nvSpPr>
        <p:spPr>
          <a:xfrm>
            <a:off x="755650" y="5078413"/>
            <a:ext cx="5992813" cy="47561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6B4FD8A2-CB64-448C-BFCD-DFB9DCB444F0}" type="slidenum">
              <a:rPr lang="ru-RU" altLang="ru-RU" sz="1400" smtClean="0"/>
              <a:pPr>
                <a:spcBef>
                  <a:spcPct val="0"/>
                </a:spcBef>
                <a:buClrTx/>
                <a:buFontTx/>
                <a:buNone/>
              </a:pPr>
              <a:t>4</a:t>
            </a:fld>
            <a:endParaRPr lang="ru-RU" altLang="ru-RU" sz="1400" smtClean="0"/>
          </a:p>
        </p:txBody>
      </p:sp>
      <p:sp>
        <p:nvSpPr>
          <p:cNvPr id="12291" name="Rectangle 1"/>
          <p:cNvSpPr>
            <a:spLocks noChangeArrowheads="1" noTextEdit="1"/>
          </p:cNvSpPr>
          <p:nvPr>
            <p:ph type="sldImg"/>
          </p:nvPr>
        </p:nvSpPr>
        <p:spPr>
          <a:xfrm>
            <a:off x="1109663" y="812800"/>
            <a:ext cx="5316537" cy="39862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Rectangle 2"/>
          <p:cNvSpPr>
            <a:spLocks noChangeArrowheads="1"/>
          </p:cNvSpPr>
          <p:nvPr>
            <p:ph type="body" idx="1"/>
          </p:nvPr>
        </p:nvSpPr>
        <p:spPr>
          <a:xfrm>
            <a:off x="755650" y="5078413"/>
            <a:ext cx="6026150" cy="47894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063DFED1-C457-4226-BA4A-EEC76FD7CD1B}" type="slidenum">
              <a:rPr lang="ru-RU" altLang="ru-RU" sz="1400" smtClean="0"/>
              <a:pPr>
                <a:spcBef>
                  <a:spcPct val="0"/>
                </a:spcBef>
                <a:buClrTx/>
                <a:buFontTx/>
                <a:buNone/>
              </a:pPr>
              <a:t>31</a:t>
            </a:fld>
            <a:endParaRPr lang="ru-RU" altLang="ru-RU" sz="1400" smtClean="0"/>
          </a:p>
        </p:txBody>
      </p:sp>
      <p:sp>
        <p:nvSpPr>
          <p:cNvPr id="49155"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6" name="Rectangle 2"/>
          <p:cNvSpPr>
            <a:spLocks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extLst>
      <p:ext uri="{BB962C8B-B14F-4D97-AF65-F5344CB8AC3E}">
        <p14:creationId xmlns:p14="http://schemas.microsoft.com/office/powerpoint/2010/main" val="561350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B284CFCD-6D62-4027-9D81-80F9AD796F6B}" type="slidenum">
              <a:rPr lang="ru-RU" altLang="ru-RU" sz="1400" smtClean="0"/>
              <a:pPr>
                <a:spcBef>
                  <a:spcPct val="0"/>
                </a:spcBef>
                <a:buClrTx/>
                <a:buFontTx/>
                <a:buNone/>
              </a:pPr>
              <a:t>32</a:t>
            </a:fld>
            <a:endParaRPr lang="ru-RU" altLang="ru-RU" sz="1400" smtClean="0"/>
          </a:p>
        </p:txBody>
      </p:sp>
      <p:sp>
        <p:nvSpPr>
          <p:cNvPr id="51203"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4" name="Rectangle 2"/>
          <p:cNvSpPr>
            <a:spLocks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extLst>
      <p:ext uri="{BB962C8B-B14F-4D97-AF65-F5344CB8AC3E}">
        <p14:creationId xmlns:p14="http://schemas.microsoft.com/office/powerpoint/2010/main" val="27778267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27A10D1F-2A72-4DF4-B046-A2AB04DD453E}" type="slidenum">
              <a:rPr lang="ru-RU" altLang="ru-RU" sz="1400" smtClean="0"/>
              <a:pPr>
                <a:spcBef>
                  <a:spcPct val="0"/>
                </a:spcBef>
                <a:buClrTx/>
                <a:buFontTx/>
                <a:buNone/>
              </a:pPr>
              <a:t>33</a:t>
            </a:fld>
            <a:endParaRPr lang="ru-RU" altLang="ru-RU" sz="1400" smtClean="0"/>
          </a:p>
        </p:txBody>
      </p:sp>
      <p:sp>
        <p:nvSpPr>
          <p:cNvPr id="53251"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2" name="Rectangle 2"/>
          <p:cNvSpPr>
            <a:spLocks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extLst>
      <p:ext uri="{BB962C8B-B14F-4D97-AF65-F5344CB8AC3E}">
        <p14:creationId xmlns:p14="http://schemas.microsoft.com/office/powerpoint/2010/main" val="1040932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7BCC283E-B5B4-45D4-B9C4-48E57D297C16}" type="slidenum">
              <a:rPr lang="ru-RU" altLang="ru-RU" sz="1400" smtClean="0"/>
              <a:pPr>
                <a:spcBef>
                  <a:spcPct val="0"/>
                </a:spcBef>
                <a:buClrTx/>
                <a:buFontTx/>
                <a:buNone/>
              </a:pPr>
              <a:t>34</a:t>
            </a:fld>
            <a:endParaRPr lang="ru-RU" altLang="ru-RU" sz="1400" smtClean="0"/>
          </a:p>
        </p:txBody>
      </p:sp>
      <p:sp>
        <p:nvSpPr>
          <p:cNvPr id="55299"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0" name="Rectangle 2"/>
          <p:cNvSpPr>
            <a:spLocks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extLst>
      <p:ext uri="{BB962C8B-B14F-4D97-AF65-F5344CB8AC3E}">
        <p14:creationId xmlns:p14="http://schemas.microsoft.com/office/powerpoint/2010/main" val="12757544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07AA7C92-5480-4D0C-9643-816C2ECF33ED}" type="slidenum">
              <a:rPr lang="ru-RU" altLang="ru-RU" sz="1400" smtClean="0"/>
              <a:pPr>
                <a:spcBef>
                  <a:spcPct val="0"/>
                </a:spcBef>
                <a:buClrTx/>
                <a:buFontTx/>
                <a:buNone/>
              </a:pPr>
              <a:t>35</a:t>
            </a:fld>
            <a:endParaRPr lang="ru-RU" altLang="ru-RU" sz="1400" smtClean="0"/>
          </a:p>
        </p:txBody>
      </p:sp>
      <p:sp>
        <p:nvSpPr>
          <p:cNvPr id="57347"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8" name="Rectangle 2"/>
          <p:cNvSpPr>
            <a:spLocks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extLst>
      <p:ext uri="{BB962C8B-B14F-4D97-AF65-F5344CB8AC3E}">
        <p14:creationId xmlns:p14="http://schemas.microsoft.com/office/powerpoint/2010/main" val="13394665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ADB67BA3-0682-41C1-B02B-2914399A6D30}" type="slidenum">
              <a:rPr lang="ru-RU" altLang="ru-RU" sz="1400" smtClean="0"/>
              <a:pPr>
                <a:spcBef>
                  <a:spcPct val="0"/>
                </a:spcBef>
                <a:buClrTx/>
                <a:buFontTx/>
                <a:buNone/>
              </a:pPr>
              <a:t>36</a:t>
            </a:fld>
            <a:endParaRPr lang="ru-RU" altLang="ru-RU" sz="1400" smtClean="0"/>
          </a:p>
        </p:txBody>
      </p:sp>
      <p:sp>
        <p:nvSpPr>
          <p:cNvPr id="59395"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6" name="Rectangle 2"/>
          <p:cNvSpPr>
            <a:spLocks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extLst>
      <p:ext uri="{BB962C8B-B14F-4D97-AF65-F5344CB8AC3E}">
        <p14:creationId xmlns:p14="http://schemas.microsoft.com/office/powerpoint/2010/main" val="16123442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2CF8C65A-D548-4149-A568-E71F3FBF83DD}" type="slidenum">
              <a:rPr lang="ru-RU" altLang="ru-RU" sz="1400" smtClean="0"/>
              <a:pPr>
                <a:spcBef>
                  <a:spcPct val="0"/>
                </a:spcBef>
                <a:buClrTx/>
                <a:buFontTx/>
                <a:buNone/>
              </a:pPr>
              <a:t>37</a:t>
            </a:fld>
            <a:endParaRPr lang="ru-RU" altLang="ru-RU" sz="1400" smtClean="0"/>
          </a:p>
        </p:txBody>
      </p:sp>
      <p:sp>
        <p:nvSpPr>
          <p:cNvPr id="120835" name="Rectangle 1"/>
          <p:cNvSpPr>
            <a:spLocks noChangeArrowheads="1" noTextEdit="1"/>
          </p:cNvSpPr>
          <p:nvPr>
            <p:ph type="sldImg"/>
          </p:nvPr>
        </p:nvSpPr>
        <p:spPr>
          <a:xfrm>
            <a:off x="1109663" y="812800"/>
            <a:ext cx="5316537" cy="39862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6" name="Rectangle 2"/>
          <p:cNvSpPr>
            <a:spLocks noChangeArrowheads="1"/>
          </p:cNvSpPr>
          <p:nvPr>
            <p:ph type="body" idx="1"/>
          </p:nvPr>
        </p:nvSpPr>
        <p:spPr>
          <a:xfrm>
            <a:off x="755650" y="5078413"/>
            <a:ext cx="6026150" cy="47894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5613D989-010A-43E7-A1C4-2B171375270F}" type="slidenum">
              <a:rPr lang="ru-RU" altLang="ru-RU" sz="1400" smtClean="0"/>
              <a:pPr>
                <a:spcBef>
                  <a:spcPct val="0"/>
                </a:spcBef>
                <a:buClrTx/>
                <a:buFontTx/>
                <a:buNone/>
              </a:pPr>
              <a:t>38</a:t>
            </a:fld>
            <a:endParaRPr lang="ru-RU" altLang="ru-RU" sz="1400" smtClean="0"/>
          </a:p>
        </p:txBody>
      </p:sp>
      <p:sp>
        <p:nvSpPr>
          <p:cNvPr id="118787" name="Rectangle 1"/>
          <p:cNvSpPr>
            <a:spLocks noChangeArrowheads="1" noTextEdit="1"/>
          </p:cNvSpPr>
          <p:nvPr>
            <p:ph type="sldImg"/>
          </p:nvPr>
        </p:nvSpPr>
        <p:spPr>
          <a:xfrm>
            <a:off x="1109663" y="812800"/>
            <a:ext cx="5316537" cy="39862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8788" name="Rectangle 2"/>
          <p:cNvSpPr>
            <a:spLocks noChangeArrowheads="1"/>
          </p:cNvSpPr>
          <p:nvPr>
            <p:ph type="body" idx="1"/>
          </p:nvPr>
        </p:nvSpPr>
        <p:spPr>
          <a:xfrm>
            <a:off x="755650" y="5078413"/>
            <a:ext cx="6026150" cy="47894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extLst>
      <p:ext uri="{BB962C8B-B14F-4D97-AF65-F5344CB8AC3E}">
        <p14:creationId xmlns:p14="http://schemas.microsoft.com/office/powerpoint/2010/main" val="3998269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01F9791E-9F14-4D58-98BA-3BA50AF0B8C4}" type="slidenum">
              <a:rPr lang="ru-RU" altLang="ru-RU" sz="1400" smtClean="0"/>
              <a:pPr>
                <a:spcBef>
                  <a:spcPct val="0"/>
                </a:spcBef>
                <a:buClrTx/>
                <a:buFontTx/>
                <a:buNone/>
              </a:pPr>
              <a:t>39</a:t>
            </a:fld>
            <a:endParaRPr lang="ru-RU" altLang="ru-RU" sz="1400" smtClean="0"/>
          </a:p>
        </p:txBody>
      </p:sp>
      <p:sp>
        <p:nvSpPr>
          <p:cNvPr id="122883" name="Rectangle 1"/>
          <p:cNvSpPr>
            <a:spLocks noChangeArrowheads="1" noTextEdit="1"/>
          </p:cNvSpPr>
          <p:nvPr>
            <p:ph type="sldImg"/>
          </p:nvPr>
        </p:nvSpPr>
        <p:spPr>
          <a:xfrm>
            <a:off x="1106488" y="812800"/>
            <a:ext cx="5346700" cy="40100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4" name="Rectangle 2"/>
          <p:cNvSpPr>
            <a:spLocks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5ABE3FEA-F791-4224-AF27-EBE87C1C1014}" type="slidenum">
              <a:rPr lang="ru-RU" altLang="ru-RU" sz="1400" smtClean="0"/>
              <a:pPr>
                <a:spcBef>
                  <a:spcPct val="0"/>
                </a:spcBef>
                <a:buClrTx/>
                <a:buFontTx/>
                <a:buNone/>
              </a:pPr>
              <a:t>5</a:t>
            </a:fld>
            <a:endParaRPr lang="ru-RU" altLang="ru-RU" sz="1400" smtClean="0"/>
          </a:p>
        </p:txBody>
      </p:sp>
      <p:sp>
        <p:nvSpPr>
          <p:cNvPr id="14339" name="Rectangle 1"/>
          <p:cNvSpPr>
            <a:spLocks noChangeArrowheads="1" noTextEdit="1"/>
          </p:cNvSpPr>
          <p:nvPr>
            <p:ph type="sldImg"/>
          </p:nvPr>
        </p:nvSpPr>
        <p:spPr>
          <a:xfrm>
            <a:off x="1111250" y="812800"/>
            <a:ext cx="5310188" cy="3983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0" name="Rectangle 2"/>
          <p:cNvSpPr>
            <a:spLocks noChangeArrowheads="1"/>
          </p:cNvSpPr>
          <p:nvPr>
            <p:ph type="body" idx="1"/>
          </p:nvPr>
        </p:nvSpPr>
        <p:spPr>
          <a:xfrm>
            <a:off x="755650" y="5078413"/>
            <a:ext cx="6022975" cy="47863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6C632C60-A73A-425A-BD4F-F35ED0866C2F}" type="slidenum">
              <a:rPr lang="ru-RU" altLang="ru-RU" sz="1400" smtClean="0"/>
              <a:pPr>
                <a:spcBef>
                  <a:spcPct val="0"/>
                </a:spcBef>
                <a:buClrTx/>
                <a:buFontTx/>
                <a:buNone/>
              </a:pPr>
              <a:t>6</a:t>
            </a:fld>
            <a:endParaRPr lang="ru-RU" altLang="ru-RU" sz="1400" smtClean="0"/>
          </a:p>
        </p:txBody>
      </p:sp>
      <p:sp>
        <p:nvSpPr>
          <p:cNvPr id="22531" name="Rectangle 1"/>
          <p:cNvSpPr>
            <a:spLocks noChangeArrowheads="1" noTextEdit="1"/>
          </p:cNvSpPr>
          <p:nvPr>
            <p:ph type="sldImg"/>
          </p:nvPr>
        </p:nvSpPr>
        <p:spPr>
          <a:xfrm>
            <a:off x="1112838" y="812800"/>
            <a:ext cx="5295900" cy="39719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Rectangle 2"/>
          <p:cNvSpPr>
            <a:spLocks noChangeArrowheads="1"/>
          </p:cNvSpPr>
          <p:nvPr>
            <p:ph type="body" idx="1"/>
          </p:nvPr>
        </p:nvSpPr>
        <p:spPr>
          <a:xfrm>
            <a:off x="755650" y="5078413"/>
            <a:ext cx="6011863" cy="47752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4258C331-911E-4917-91A5-D09E2EACA51A}" type="slidenum">
              <a:rPr lang="ru-RU" altLang="ru-RU" sz="1400" smtClean="0"/>
              <a:pPr>
                <a:spcBef>
                  <a:spcPct val="0"/>
                </a:spcBef>
                <a:buClrTx/>
                <a:buFontTx/>
                <a:buNone/>
              </a:pPr>
              <a:t>7</a:t>
            </a:fld>
            <a:endParaRPr lang="ru-RU" altLang="ru-RU" sz="1400" smtClean="0"/>
          </a:p>
        </p:txBody>
      </p:sp>
      <p:sp>
        <p:nvSpPr>
          <p:cNvPr id="26627" name="Rectangle 1"/>
          <p:cNvSpPr>
            <a:spLocks noChangeArrowheads="1" noTextEdit="1"/>
          </p:cNvSpPr>
          <p:nvPr>
            <p:ph type="sldImg"/>
          </p:nvPr>
        </p:nvSpPr>
        <p:spPr>
          <a:xfrm>
            <a:off x="1111250" y="812800"/>
            <a:ext cx="5308600" cy="39814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2"/>
          <p:cNvSpPr>
            <a:spLocks noChangeArrowheads="1"/>
          </p:cNvSpPr>
          <p:nvPr>
            <p:ph type="body" idx="1"/>
          </p:nvPr>
        </p:nvSpPr>
        <p:spPr>
          <a:xfrm>
            <a:off x="755650" y="5078413"/>
            <a:ext cx="6021388" cy="47847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CDB1137A-C1C9-40E9-A6B5-7908FDD1E22D}" type="slidenum">
              <a:rPr lang="ru-RU" altLang="ru-RU" sz="1400" smtClean="0"/>
              <a:pPr>
                <a:spcBef>
                  <a:spcPct val="0"/>
                </a:spcBef>
                <a:buClrTx/>
                <a:buFontTx/>
                <a:buNone/>
              </a:pPr>
              <a:t>8</a:t>
            </a:fld>
            <a:endParaRPr lang="ru-RU" altLang="ru-RU" sz="1400" smtClean="0"/>
          </a:p>
        </p:txBody>
      </p:sp>
      <p:sp>
        <p:nvSpPr>
          <p:cNvPr id="28675" name="Rectangle 1"/>
          <p:cNvSpPr>
            <a:spLocks noChangeArrowheads="1" noTextEdit="1"/>
          </p:cNvSpPr>
          <p:nvPr>
            <p:ph type="sldImg"/>
          </p:nvPr>
        </p:nvSpPr>
        <p:spPr>
          <a:xfrm>
            <a:off x="1111250" y="812800"/>
            <a:ext cx="5308600" cy="39814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Rectangle 2"/>
          <p:cNvSpPr>
            <a:spLocks noChangeArrowheads="1"/>
          </p:cNvSpPr>
          <p:nvPr>
            <p:ph type="body" idx="1"/>
          </p:nvPr>
        </p:nvSpPr>
        <p:spPr>
          <a:xfrm>
            <a:off x="755650" y="5078413"/>
            <a:ext cx="6021388" cy="47847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4E16C20D-62F5-426F-AE3C-253052979824}" type="slidenum">
              <a:rPr lang="ru-RU" altLang="ru-RU" sz="1400" smtClean="0"/>
              <a:pPr>
                <a:spcBef>
                  <a:spcPct val="0"/>
                </a:spcBef>
                <a:buClrTx/>
                <a:buFontTx/>
                <a:buNone/>
              </a:pPr>
              <a:t>9</a:t>
            </a:fld>
            <a:endParaRPr lang="ru-RU" altLang="ru-RU" sz="1400" smtClean="0"/>
          </a:p>
        </p:txBody>
      </p:sp>
      <p:sp>
        <p:nvSpPr>
          <p:cNvPr id="30723" name="Rectangle 1"/>
          <p:cNvSpPr>
            <a:spLocks noChangeArrowheads="1" noTextEdit="1"/>
          </p:cNvSpPr>
          <p:nvPr>
            <p:ph type="sldImg"/>
          </p:nvPr>
        </p:nvSpPr>
        <p:spPr>
          <a:xfrm>
            <a:off x="1111250" y="812800"/>
            <a:ext cx="5308600" cy="39814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4" name="Rectangle 2"/>
          <p:cNvSpPr>
            <a:spLocks noChangeArrowheads="1"/>
          </p:cNvSpPr>
          <p:nvPr>
            <p:ph type="body" idx="1"/>
          </p:nvPr>
        </p:nvSpPr>
        <p:spPr>
          <a:xfrm>
            <a:off x="755650" y="5078413"/>
            <a:ext cx="6021388" cy="47847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4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A351E6E8-EE16-40C6-9CE3-9B9937CB9918}" type="slidenum">
              <a:rPr lang="ru-RU" altLang="ru-RU" sz="1400" smtClean="0"/>
              <a:pPr>
                <a:spcBef>
                  <a:spcPct val="0"/>
                </a:spcBef>
                <a:buClrTx/>
                <a:buFontTx/>
                <a:buNone/>
              </a:pPr>
              <a:t>10</a:t>
            </a:fld>
            <a:endParaRPr lang="ru-RU" altLang="ru-RU" sz="1400" smtClean="0"/>
          </a:p>
        </p:txBody>
      </p:sp>
      <p:sp>
        <p:nvSpPr>
          <p:cNvPr id="34819"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Rectangle 2"/>
          <p:cNvSpPr>
            <a:spLocks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60475" y="1236663"/>
            <a:ext cx="7559675" cy="2632075"/>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ru-RU" altLang="ru-RU"/>
          </a:p>
        </p:txBody>
      </p:sp>
      <p:sp>
        <p:nvSpPr>
          <p:cNvPr id="5" name="Rectangle 4"/>
          <p:cNvSpPr>
            <a:spLocks noGrp="1" noChangeArrowheads="1"/>
          </p:cNvSpPr>
          <p:nvPr>
            <p:ph type="ftr" idx="11"/>
          </p:nvPr>
        </p:nvSpPr>
        <p:spPr>
          <a:ln/>
        </p:spPr>
        <p:txBody>
          <a:bodyPr/>
          <a:lstStyle>
            <a:lvl1pPr>
              <a:defRPr/>
            </a:lvl1pPr>
          </a:lstStyle>
          <a:p>
            <a:pPr>
              <a:defRPr/>
            </a:pPr>
            <a:endParaRPr lang="ru-RU" altLang="ru-RU"/>
          </a:p>
        </p:txBody>
      </p:sp>
      <p:sp>
        <p:nvSpPr>
          <p:cNvPr id="6" name="Rectangle 5"/>
          <p:cNvSpPr>
            <a:spLocks noGrp="1" noChangeArrowheads="1"/>
          </p:cNvSpPr>
          <p:nvPr>
            <p:ph type="sldNum" idx="12"/>
          </p:nvPr>
        </p:nvSpPr>
        <p:spPr>
          <a:ln/>
        </p:spPr>
        <p:txBody>
          <a:bodyPr/>
          <a:lstStyle>
            <a:lvl1pPr>
              <a:defRPr/>
            </a:lvl1pPr>
          </a:lstStyle>
          <a:p>
            <a:pPr>
              <a:defRPr/>
            </a:pPr>
            <a:fld id="{4A19754D-3118-4F24-A665-289F03D8E80A}" type="slidenum">
              <a:rPr lang="ru-RU" altLang="ru-RU"/>
              <a:pPr>
                <a:defRPr/>
              </a:pPr>
              <a:t>‹#›</a:t>
            </a:fld>
            <a:endParaRPr lang="ru-RU" altLang="ru-RU"/>
          </a:p>
        </p:txBody>
      </p:sp>
    </p:spTree>
    <p:extLst>
      <p:ext uri="{BB962C8B-B14F-4D97-AF65-F5344CB8AC3E}">
        <p14:creationId xmlns:p14="http://schemas.microsoft.com/office/powerpoint/2010/main" val="1108825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ru-RU" altLang="ru-RU"/>
          </a:p>
        </p:txBody>
      </p:sp>
      <p:sp>
        <p:nvSpPr>
          <p:cNvPr id="5" name="Rectangle 4"/>
          <p:cNvSpPr>
            <a:spLocks noGrp="1" noChangeArrowheads="1"/>
          </p:cNvSpPr>
          <p:nvPr>
            <p:ph type="ftr" idx="11"/>
          </p:nvPr>
        </p:nvSpPr>
        <p:spPr>
          <a:ln/>
        </p:spPr>
        <p:txBody>
          <a:bodyPr/>
          <a:lstStyle>
            <a:lvl1pPr>
              <a:defRPr/>
            </a:lvl1pPr>
          </a:lstStyle>
          <a:p>
            <a:pPr>
              <a:defRPr/>
            </a:pPr>
            <a:endParaRPr lang="ru-RU" altLang="ru-RU"/>
          </a:p>
        </p:txBody>
      </p:sp>
      <p:sp>
        <p:nvSpPr>
          <p:cNvPr id="6" name="Rectangle 5"/>
          <p:cNvSpPr>
            <a:spLocks noGrp="1" noChangeArrowheads="1"/>
          </p:cNvSpPr>
          <p:nvPr>
            <p:ph type="sldNum" idx="12"/>
          </p:nvPr>
        </p:nvSpPr>
        <p:spPr>
          <a:ln/>
        </p:spPr>
        <p:txBody>
          <a:bodyPr/>
          <a:lstStyle>
            <a:lvl1pPr>
              <a:defRPr/>
            </a:lvl1pPr>
          </a:lstStyle>
          <a:p>
            <a:pPr>
              <a:defRPr/>
            </a:pPr>
            <a:fld id="{30C854E6-93C0-4B51-9C4C-39A355183146}" type="slidenum">
              <a:rPr lang="ru-RU" altLang="ru-RU"/>
              <a:pPr>
                <a:defRPr/>
              </a:pPr>
              <a:t>‹#›</a:t>
            </a:fld>
            <a:endParaRPr lang="ru-RU" altLang="ru-RU"/>
          </a:p>
        </p:txBody>
      </p:sp>
    </p:spTree>
    <p:extLst>
      <p:ext uri="{BB962C8B-B14F-4D97-AF65-F5344CB8AC3E}">
        <p14:creationId xmlns:p14="http://schemas.microsoft.com/office/powerpoint/2010/main" val="2581396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262813" y="301625"/>
            <a:ext cx="2252662" cy="63976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03238" y="301625"/>
            <a:ext cx="6607175" cy="63976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ru-RU" altLang="ru-RU"/>
          </a:p>
        </p:txBody>
      </p:sp>
      <p:sp>
        <p:nvSpPr>
          <p:cNvPr id="5" name="Rectangle 4"/>
          <p:cNvSpPr>
            <a:spLocks noGrp="1" noChangeArrowheads="1"/>
          </p:cNvSpPr>
          <p:nvPr>
            <p:ph type="ftr" idx="11"/>
          </p:nvPr>
        </p:nvSpPr>
        <p:spPr>
          <a:ln/>
        </p:spPr>
        <p:txBody>
          <a:bodyPr/>
          <a:lstStyle>
            <a:lvl1pPr>
              <a:defRPr/>
            </a:lvl1pPr>
          </a:lstStyle>
          <a:p>
            <a:pPr>
              <a:defRPr/>
            </a:pPr>
            <a:endParaRPr lang="ru-RU" altLang="ru-RU"/>
          </a:p>
        </p:txBody>
      </p:sp>
      <p:sp>
        <p:nvSpPr>
          <p:cNvPr id="6" name="Rectangle 5"/>
          <p:cNvSpPr>
            <a:spLocks noGrp="1" noChangeArrowheads="1"/>
          </p:cNvSpPr>
          <p:nvPr>
            <p:ph type="sldNum" idx="12"/>
          </p:nvPr>
        </p:nvSpPr>
        <p:spPr>
          <a:ln/>
        </p:spPr>
        <p:txBody>
          <a:bodyPr/>
          <a:lstStyle>
            <a:lvl1pPr>
              <a:defRPr/>
            </a:lvl1pPr>
          </a:lstStyle>
          <a:p>
            <a:pPr>
              <a:defRPr/>
            </a:pPr>
            <a:fld id="{707D6C97-4B50-44D9-A104-F9A04C91B07A}" type="slidenum">
              <a:rPr lang="ru-RU" altLang="ru-RU"/>
              <a:pPr>
                <a:defRPr/>
              </a:pPr>
              <a:t>‹#›</a:t>
            </a:fld>
            <a:endParaRPr lang="ru-RU" altLang="ru-RU"/>
          </a:p>
        </p:txBody>
      </p:sp>
    </p:spTree>
    <p:extLst>
      <p:ext uri="{BB962C8B-B14F-4D97-AF65-F5344CB8AC3E}">
        <p14:creationId xmlns:p14="http://schemas.microsoft.com/office/powerpoint/2010/main" val="88533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60475" y="1236663"/>
            <a:ext cx="7559675" cy="2632075"/>
          </a:xfrm>
        </p:spPr>
        <p:txBody>
          <a:bodyPr/>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Rectangle 39"/>
          <p:cNvSpPr>
            <a:spLocks noGrp="1" noChangeArrowheads="1"/>
          </p:cNvSpPr>
          <p:nvPr>
            <p:ph type="sldNum" idx="10"/>
          </p:nvPr>
        </p:nvSpPr>
        <p:spPr>
          <a:ln/>
        </p:spPr>
        <p:txBody>
          <a:bodyPr/>
          <a:lstStyle>
            <a:lvl1pPr>
              <a:defRPr/>
            </a:lvl1pPr>
          </a:lstStyle>
          <a:p>
            <a:pPr>
              <a:defRPr/>
            </a:pPr>
            <a:fld id="{0512447B-C440-407C-B678-74B7476F6A44}" type="slidenum">
              <a:rPr lang="ru-RU" altLang="ru-RU"/>
              <a:pPr>
                <a:defRPr/>
              </a:pPr>
              <a:t>‹#›</a:t>
            </a:fld>
            <a:endParaRPr lang="ru-RU" altLang="ru-RU"/>
          </a:p>
        </p:txBody>
      </p:sp>
      <p:sp>
        <p:nvSpPr>
          <p:cNvPr id="5" name="Rectangle 40"/>
          <p:cNvSpPr>
            <a:spLocks noGrp="1" noChangeArrowheads="1"/>
          </p:cNvSpPr>
          <p:nvPr>
            <p:ph type="dt" idx="11"/>
          </p:nvPr>
        </p:nvSpPr>
        <p:spPr>
          <a:ln/>
        </p:spPr>
        <p:txBody>
          <a:bodyPr/>
          <a:lstStyle>
            <a:lvl1pPr>
              <a:defRPr/>
            </a:lvl1pPr>
          </a:lstStyle>
          <a:p>
            <a:pPr>
              <a:defRPr/>
            </a:pPr>
            <a:endParaRPr lang="ru-RU" altLang="ru-RU"/>
          </a:p>
        </p:txBody>
      </p:sp>
      <p:sp>
        <p:nvSpPr>
          <p:cNvPr id="6" name="Rectangle 41"/>
          <p:cNvSpPr>
            <a:spLocks noGrp="1" noChangeArrowheads="1"/>
          </p:cNvSpPr>
          <p:nvPr>
            <p:ph type="ftr"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2988129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sldNum" idx="10"/>
          </p:nvPr>
        </p:nvSpPr>
        <p:spPr>
          <a:ln/>
        </p:spPr>
        <p:txBody>
          <a:bodyPr/>
          <a:lstStyle>
            <a:lvl1pPr>
              <a:defRPr/>
            </a:lvl1pPr>
          </a:lstStyle>
          <a:p>
            <a:pPr>
              <a:defRPr/>
            </a:pPr>
            <a:fld id="{3F54B50E-E670-49DF-9A1C-8205682E04A3}" type="slidenum">
              <a:rPr lang="ru-RU" altLang="ru-RU"/>
              <a:pPr>
                <a:defRPr/>
              </a:pPr>
              <a:t>‹#›</a:t>
            </a:fld>
            <a:endParaRPr lang="ru-RU" altLang="ru-RU"/>
          </a:p>
        </p:txBody>
      </p:sp>
      <p:sp>
        <p:nvSpPr>
          <p:cNvPr id="5" name="Rectangle 40"/>
          <p:cNvSpPr>
            <a:spLocks noGrp="1" noChangeArrowheads="1"/>
          </p:cNvSpPr>
          <p:nvPr>
            <p:ph type="dt" idx="11"/>
          </p:nvPr>
        </p:nvSpPr>
        <p:spPr>
          <a:ln/>
        </p:spPr>
        <p:txBody>
          <a:bodyPr/>
          <a:lstStyle>
            <a:lvl1pPr>
              <a:defRPr/>
            </a:lvl1pPr>
          </a:lstStyle>
          <a:p>
            <a:pPr>
              <a:defRPr/>
            </a:pPr>
            <a:endParaRPr lang="ru-RU" altLang="ru-RU"/>
          </a:p>
        </p:txBody>
      </p:sp>
      <p:sp>
        <p:nvSpPr>
          <p:cNvPr id="6" name="Rectangle 41"/>
          <p:cNvSpPr>
            <a:spLocks noGrp="1" noChangeArrowheads="1"/>
          </p:cNvSpPr>
          <p:nvPr>
            <p:ph type="ftr"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3572338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7388" y="1884363"/>
            <a:ext cx="8694737" cy="3144837"/>
          </a:xfrm>
        </p:spPr>
        <p:txBody>
          <a:bodyPr/>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39"/>
          <p:cNvSpPr>
            <a:spLocks noGrp="1" noChangeArrowheads="1"/>
          </p:cNvSpPr>
          <p:nvPr>
            <p:ph type="sldNum" idx="10"/>
          </p:nvPr>
        </p:nvSpPr>
        <p:spPr>
          <a:ln/>
        </p:spPr>
        <p:txBody>
          <a:bodyPr/>
          <a:lstStyle>
            <a:lvl1pPr>
              <a:defRPr/>
            </a:lvl1pPr>
          </a:lstStyle>
          <a:p>
            <a:pPr>
              <a:defRPr/>
            </a:pPr>
            <a:fld id="{14B71EC4-72F6-44F3-A984-49C806E1765B}" type="slidenum">
              <a:rPr lang="ru-RU" altLang="ru-RU"/>
              <a:pPr>
                <a:defRPr/>
              </a:pPr>
              <a:t>‹#›</a:t>
            </a:fld>
            <a:endParaRPr lang="ru-RU" altLang="ru-RU"/>
          </a:p>
        </p:txBody>
      </p:sp>
      <p:sp>
        <p:nvSpPr>
          <p:cNvPr id="5" name="Rectangle 40"/>
          <p:cNvSpPr>
            <a:spLocks noGrp="1" noChangeArrowheads="1"/>
          </p:cNvSpPr>
          <p:nvPr>
            <p:ph type="dt" idx="11"/>
          </p:nvPr>
        </p:nvSpPr>
        <p:spPr>
          <a:ln/>
        </p:spPr>
        <p:txBody>
          <a:bodyPr/>
          <a:lstStyle>
            <a:lvl1pPr>
              <a:defRPr/>
            </a:lvl1pPr>
          </a:lstStyle>
          <a:p>
            <a:pPr>
              <a:defRPr/>
            </a:pPr>
            <a:endParaRPr lang="ru-RU" altLang="ru-RU"/>
          </a:p>
        </p:txBody>
      </p:sp>
      <p:sp>
        <p:nvSpPr>
          <p:cNvPr id="6" name="Rectangle 41"/>
          <p:cNvSpPr>
            <a:spLocks noGrp="1" noChangeArrowheads="1"/>
          </p:cNvSpPr>
          <p:nvPr>
            <p:ph type="ftr"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3288506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03238" y="1895475"/>
            <a:ext cx="4433887" cy="4813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89525" y="1895475"/>
            <a:ext cx="4435475" cy="4813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9"/>
          <p:cNvSpPr>
            <a:spLocks noGrp="1" noChangeArrowheads="1"/>
          </p:cNvSpPr>
          <p:nvPr>
            <p:ph type="sldNum" idx="10"/>
          </p:nvPr>
        </p:nvSpPr>
        <p:spPr>
          <a:ln/>
        </p:spPr>
        <p:txBody>
          <a:bodyPr/>
          <a:lstStyle>
            <a:lvl1pPr>
              <a:defRPr/>
            </a:lvl1pPr>
          </a:lstStyle>
          <a:p>
            <a:pPr>
              <a:defRPr/>
            </a:pPr>
            <a:fld id="{ABCF341F-9026-4E08-92A3-0A8EBFD7DC96}" type="slidenum">
              <a:rPr lang="ru-RU" altLang="ru-RU"/>
              <a:pPr>
                <a:defRPr/>
              </a:pPr>
              <a:t>‹#›</a:t>
            </a:fld>
            <a:endParaRPr lang="ru-RU" altLang="ru-RU"/>
          </a:p>
        </p:txBody>
      </p:sp>
      <p:sp>
        <p:nvSpPr>
          <p:cNvPr id="6" name="Rectangle 40"/>
          <p:cNvSpPr>
            <a:spLocks noGrp="1" noChangeArrowheads="1"/>
          </p:cNvSpPr>
          <p:nvPr>
            <p:ph type="dt" idx="11"/>
          </p:nvPr>
        </p:nvSpPr>
        <p:spPr>
          <a:ln/>
        </p:spPr>
        <p:txBody>
          <a:bodyPr/>
          <a:lstStyle>
            <a:lvl1pPr>
              <a:defRPr/>
            </a:lvl1pPr>
          </a:lstStyle>
          <a:p>
            <a:pPr>
              <a:defRPr/>
            </a:pPr>
            <a:endParaRPr lang="ru-RU" altLang="ru-RU"/>
          </a:p>
        </p:txBody>
      </p:sp>
      <p:sp>
        <p:nvSpPr>
          <p:cNvPr id="7" name="Rectangle 41"/>
          <p:cNvSpPr>
            <a:spLocks noGrp="1" noChangeArrowheads="1"/>
          </p:cNvSpPr>
          <p:nvPr>
            <p:ph type="ftr"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4205713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403225"/>
            <a:ext cx="8694737" cy="1460500"/>
          </a:xfrm>
        </p:spPr>
        <p:txBody>
          <a:bodyPr/>
          <a:lstStyle/>
          <a:p>
            <a:r>
              <a:rPr lang="ru-RU" smtClean="0"/>
              <a:t>Образец заголовка</a:t>
            </a:r>
            <a:endParaRPr lang="ru-RU"/>
          </a:p>
        </p:txBody>
      </p:sp>
      <p:sp>
        <p:nvSpPr>
          <p:cNvPr id="3" name="Текст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93738" y="2760663"/>
            <a:ext cx="4265612" cy="40624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103813" y="2760663"/>
            <a:ext cx="4284662" cy="40624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9"/>
          <p:cNvSpPr>
            <a:spLocks noGrp="1" noChangeArrowheads="1"/>
          </p:cNvSpPr>
          <p:nvPr>
            <p:ph type="sldNum" idx="10"/>
          </p:nvPr>
        </p:nvSpPr>
        <p:spPr>
          <a:ln/>
        </p:spPr>
        <p:txBody>
          <a:bodyPr/>
          <a:lstStyle>
            <a:lvl1pPr>
              <a:defRPr/>
            </a:lvl1pPr>
          </a:lstStyle>
          <a:p>
            <a:pPr>
              <a:defRPr/>
            </a:pPr>
            <a:fld id="{7C1A3C1B-0D9D-4443-BAE9-43A65B4CDA36}" type="slidenum">
              <a:rPr lang="ru-RU" altLang="ru-RU"/>
              <a:pPr>
                <a:defRPr/>
              </a:pPr>
              <a:t>‹#›</a:t>
            </a:fld>
            <a:endParaRPr lang="ru-RU" altLang="ru-RU"/>
          </a:p>
        </p:txBody>
      </p:sp>
      <p:sp>
        <p:nvSpPr>
          <p:cNvPr id="8" name="Rectangle 40"/>
          <p:cNvSpPr>
            <a:spLocks noGrp="1" noChangeArrowheads="1"/>
          </p:cNvSpPr>
          <p:nvPr>
            <p:ph type="dt" idx="11"/>
          </p:nvPr>
        </p:nvSpPr>
        <p:spPr>
          <a:ln/>
        </p:spPr>
        <p:txBody>
          <a:bodyPr/>
          <a:lstStyle>
            <a:lvl1pPr>
              <a:defRPr/>
            </a:lvl1pPr>
          </a:lstStyle>
          <a:p>
            <a:pPr>
              <a:defRPr/>
            </a:pPr>
            <a:endParaRPr lang="ru-RU" altLang="ru-RU"/>
          </a:p>
        </p:txBody>
      </p:sp>
      <p:sp>
        <p:nvSpPr>
          <p:cNvPr id="9" name="Rectangle 41"/>
          <p:cNvSpPr>
            <a:spLocks noGrp="1" noChangeArrowheads="1"/>
          </p:cNvSpPr>
          <p:nvPr>
            <p:ph type="ftr"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2022050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9"/>
          <p:cNvSpPr>
            <a:spLocks noGrp="1" noChangeArrowheads="1"/>
          </p:cNvSpPr>
          <p:nvPr>
            <p:ph type="sldNum" idx="10"/>
          </p:nvPr>
        </p:nvSpPr>
        <p:spPr>
          <a:ln/>
        </p:spPr>
        <p:txBody>
          <a:bodyPr/>
          <a:lstStyle>
            <a:lvl1pPr>
              <a:defRPr/>
            </a:lvl1pPr>
          </a:lstStyle>
          <a:p>
            <a:pPr>
              <a:defRPr/>
            </a:pPr>
            <a:fld id="{57E453BC-86BF-4110-B137-ABDB3089303F}" type="slidenum">
              <a:rPr lang="ru-RU" altLang="ru-RU"/>
              <a:pPr>
                <a:defRPr/>
              </a:pPr>
              <a:t>‹#›</a:t>
            </a:fld>
            <a:endParaRPr lang="ru-RU" altLang="ru-RU"/>
          </a:p>
        </p:txBody>
      </p:sp>
      <p:sp>
        <p:nvSpPr>
          <p:cNvPr id="4" name="Rectangle 40"/>
          <p:cNvSpPr>
            <a:spLocks noGrp="1" noChangeArrowheads="1"/>
          </p:cNvSpPr>
          <p:nvPr>
            <p:ph type="dt" idx="11"/>
          </p:nvPr>
        </p:nvSpPr>
        <p:spPr>
          <a:ln/>
        </p:spPr>
        <p:txBody>
          <a:bodyPr/>
          <a:lstStyle>
            <a:lvl1pPr>
              <a:defRPr/>
            </a:lvl1pPr>
          </a:lstStyle>
          <a:p>
            <a:pPr>
              <a:defRPr/>
            </a:pPr>
            <a:endParaRPr lang="ru-RU" altLang="ru-RU"/>
          </a:p>
        </p:txBody>
      </p:sp>
      <p:sp>
        <p:nvSpPr>
          <p:cNvPr id="5" name="Rectangle 41"/>
          <p:cNvSpPr>
            <a:spLocks noGrp="1" noChangeArrowheads="1"/>
          </p:cNvSpPr>
          <p:nvPr>
            <p:ph type="ftr"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1745565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9"/>
          <p:cNvSpPr>
            <a:spLocks noGrp="1" noChangeArrowheads="1"/>
          </p:cNvSpPr>
          <p:nvPr>
            <p:ph type="sldNum" idx="10"/>
          </p:nvPr>
        </p:nvSpPr>
        <p:spPr>
          <a:ln/>
        </p:spPr>
        <p:txBody>
          <a:bodyPr/>
          <a:lstStyle>
            <a:lvl1pPr>
              <a:defRPr/>
            </a:lvl1pPr>
          </a:lstStyle>
          <a:p>
            <a:pPr>
              <a:defRPr/>
            </a:pPr>
            <a:fld id="{809397A9-5BA8-4818-95E5-BC48B1130E7D}" type="slidenum">
              <a:rPr lang="ru-RU" altLang="ru-RU"/>
              <a:pPr>
                <a:defRPr/>
              </a:pPr>
              <a:t>‹#›</a:t>
            </a:fld>
            <a:endParaRPr lang="ru-RU" altLang="ru-RU"/>
          </a:p>
        </p:txBody>
      </p:sp>
      <p:sp>
        <p:nvSpPr>
          <p:cNvPr id="3" name="Rectangle 40"/>
          <p:cNvSpPr>
            <a:spLocks noGrp="1" noChangeArrowheads="1"/>
          </p:cNvSpPr>
          <p:nvPr>
            <p:ph type="dt" idx="11"/>
          </p:nvPr>
        </p:nvSpPr>
        <p:spPr>
          <a:ln/>
        </p:spPr>
        <p:txBody>
          <a:bodyPr/>
          <a:lstStyle>
            <a:lvl1pPr>
              <a:defRPr/>
            </a:lvl1pPr>
          </a:lstStyle>
          <a:p>
            <a:pPr>
              <a:defRPr/>
            </a:pPr>
            <a:endParaRPr lang="ru-RU" altLang="ru-RU"/>
          </a:p>
        </p:txBody>
      </p:sp>
      <p:sp>
        <p:nvSpPr>
          <p:cNvPr id="4" name="Rectangle 41"/>
          <p:cNvSpPr>
            <a:spLocks noGrp="1" noChangeArrowheads="1"/>
          </p:cNvSpPr>
          <p:nvPr>
            <p:ph type="ftr"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3877276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503238"/>
            <a:ext cx="3251200" cy="1765300"/>
          </a:xfrm>
        </p:spPr>
        <p:txBody>
          <a:bodyPr/>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39"/>
          <p:cNvSpPr>
            <a:spLocks noGrp="1" noChangeArrowheads="1"/>
          </p:cNvSpPr>
          <p:nvPr>
            <p:ph type="sldNum" idx="10"/>
          </p:nvPr>
        </p:nvSpPr>
        <p:spPr>
          <a:ln/>
        </p:spPr>
        <p:txBody>
          <a:bodyPr/>
          <a:lstStyle>
            <a:lvl1pPr>
              <a:defRPr/>
            </a:lvl1pPr>
          </a:lstStyle>
          <a:p>
            <a:pPr>
              <a:defRPr/>
            </a:pPr>
            <a:fld id="{E926AF89-FB96-4400-9A76-E0D1D362DB5E}" type="slidenum">
              <a:rPr lang="ru-RU" altLang="ru-RU"/>
              <a:pPr>
                <a:defRPr/>
              </a:pPr>
              <a:t>‹#›</a:t>
            </a:fld>
            <a:endParaRPr lang="ru-RU" altLang="ru-RU"/>
          </a:p>
        </p:txBody>
      </p:sp>
      <p:sp>
        <p:nvSpPr>
          <p:cNvPr id="6" name="Rectangle 40"/>
          <p:cNvSpPr>
            <a:spLocks noGrp="1" noChangeArrowheads="1"/>
          </p:cNvSpPr>
          <p:nvPr>
            <p:ph type="dt" idx="11"/>
          </p:nvPr>
        </p:nvSpPr>
        <p:spPr>
          <a:ln/>
        </p:spPr>
        <p:txBody>
          <a:bodyPr/>
          <a:lstStyle>
            <a:lvl1pPr>
              <a:defRPr/>
            </a:lvl1pPr>
          </a:lstStyle>
          <a:p>
            <a:pPr>
              <a:defRPr/>
            </a:pPr>
            <a:endParaRPr lang="ru-RU" altLang="ru-RU"/>
          </a:p>
        </p:txBody>
      </p:sp>
      <p:sp>
        <p:nvSpPr>
          <p:cNvPr id="7" name="Rectangle 41"/>
          <p:cNvSpPr>
            <a:spLocks noGrp="1" noChangeArrowheads="1"/>
          </p:cNvSpPr>
          <p:nvPr>
            <p:ph type="ftr"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1432575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ru-RU" altLang="ru-RU"/>
          </a:p>
        </p:txBody>
      </p:sp>
      <p:sp>
        <p:nvSpPr>
          <p:cNvPr id="5" name="Rectangle 4"/>
          <p:cNvSpPr>
            <a:spLocks noGrp="1" noChangeArrowheads="1"/>
          </p:cNvSpPr>
          <p:nvPr>
            <p:ph type="ftr" idx="11"/>
          </p:nvPr>
        </p:nvSpPr>
        <p:spPr>
          <a:ln/>
        </p:spPr>
        <p:txBody>
          <a:bodyPr/>
          <a:lstStyle>
            <a:lvl1pPr>
              <a:defRPr/>
            </a:lvl1pPr>
          </a:lstStyle>
          <a:p>
            <a:pPr>
              <a:defRPr/>
            </a:pPr>
            <a:endParaRPr lang="ru-RU" altLang="ru-RU"/>
          </a:p>
        </p:txBody>
      </p:sp>
      <p:sp>
        <p:nvSpPr>
          <p:cNvPr id="6" name="Rectangle 5"/>
          <p:cNvSpPr>
            <a:spLocks noGrp="1" noChangeArrowheads="1"/>
          </p:cNvSpPr>
          <p:nvPr>
            <p:ph type="sldNum" idx="12"/>
          </p:nvPr>
        </p:nvSpPr>
        <p:spPr>
          <a:ln/>
        </p:spPr>
        <p:txBody>
          <a:bodyPr/>
          <a:lstStyle>
            <a:lvl1pPr>
              <a:defRPr/>
            </a:lvl1pPr>
          </a:lstStyle>
          <a:p>
            <a:pPr>
              <a:defRPr/>
            </a:pPr>
            <a:fld id="{470FDBAF-9DCF-4FA4-A7BA-CA7527DF7797}" type="slidenum">
              <a:rPr lang="ru-RU" altLang="ru-RU"/>
              <a:pPr>
                <a:defRPr/>
              </a:pPr>
              <a:t>‹#›</a:t>
            </a:fld>
            <a:endParaRPr lang="ru-RU" altLang="ru-RU"/>
          </a:p>
        </p:txBody>
      </p:sp>
    </p:spTree>
    <p:extLst>
      <p:ext uri="{BB962C8B-B14F-4D97-AF65-F5344CB8AC3E}">
        <p14:creationId xmlns:p14="http://schemas.microsoft.com/office/powerpoint/2010/main" val="1309243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503238"/>
            <a:ext cx="3251200" cy="1765300"/>
          </a:xfrm>
        </p:spPr>
        <p:txBody>
          <a:bodyPr/>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39"/>
          <p:cNvSpPr>
            <a:spLocks noGrp="1" noChangeArrowheads="1"/>
          </p:cNvSpPr>
          <p:nvPr>
            <p:ph type="sldNum" idx="10"/>
          </p:nvPr>
        </p:nvSpPr>
        <p:spPr>
          <a:ln/>
        </p:spPr>
        <p:txBody>
          <a:bodyPr/>
          <a:lstStyle>
            <a:lvl1pPr>
              <a:defRPr/>
            </a:lvl1pPr>
          </a:lstStyle>
          <a:p>
            <a:pPr>
              <a:defRPr/>
            </a:pPr>
            <a:fld id="{878BC39C-4F98-4885-B374-0A6122621012}" type="slidenum">
              <a:rPr lang="ru-RU" altLang="ru-RU"/>
              <a:pPr>
                <a:defRPr/>
              </a:pPr>
              <a:t>‹#›</a:t>
            </a:fld>
            <a:endParaRPr lang="ru-RU" altLang="ru-RU"/>
          </a:p>
        </p:txBody>
      </p:sp>
      <p:sp>
        <p:nvSpPr>
          <p:cNvPr id="6" name="Rectangle 40"/>
          <p:cNvSpPr>
            <a:spLocks noGrp="1" noChangeArrowheads="1"/>
          </p:cNvSpPr>
          <p:nvPr>
            <p:ph type="dt" idx="11"/>
          </p:nvPr>
        </p:nvSpPr>
        <p:spPr>
          <a:ln/>
        </p:spPr>
        <p:txBody>
          <a:bodyPr/>
          <a:lstStyle>
            <a:lvl1pPr>
              <a:defRPr/>
            </a:lvl1pPr>
          </a:lstStyle>
          <a:p>
            <a:pPr>
              <a:defRPr/>
            </a:pPr>
            <a:endParaRPr lang="ru-RU" altLang="ru-RU"/>
          </a:p>
        </p:txBody>
      </p:sp>
      <p:sp>
        <p:nvSpPr>
          <p:cNvPr id="7" name="Rectangle 41"/>
          <p:cNvSpPr>
            <a:spLocks noGrp="1" noChangeArrowheads="1"/>
          </p:cNvSpPr>
          <p:nvPr>
            <p:ph type="ftr"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4020373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sldNum" idx="10"/>
          </p:nvPr>
        </p:nvSpPr>
        <p:spPr>
          <a:ln/>
        </p:spPr>
        <p:txBody>
          <a:bodyPr/>
          <a:lstStyle>
            <a:lvl1pPr>
              <a:defRPr/>
            </a:lvl1pPr>
          </a:lstStyle>
          <a:p>
            <a:pPr>
              <a:defRPr/>
            </a:pPr>
            <a:fld id="{A01842A6-494D-4D37-8A6C-6661DEAC8F13}" type="slidenum">
              <a:rPr lang="ru-RU" altLang="ru-RU"/>
              <a:pPr>
                <a:defRPr/>
              </a:pPr>
              <a:t>‹#›</a:t>
            </a:fld>
            <a:endParaRPr lang="ru-RU" altLang="ru-RU"/>
          </a:p>
        </p:txBody>
      </p:sp>
      <p:sp>
        <p:nvSpPr>
          <p:cNvPr id="5" name="Rectangle 40"/>
          <p:cNvSpPr>
            <a:spLocks noGrp="1" noChangeArrowheads="1"/>
          </p:cNvSpPr>
          <p:nvPr>
            <p:ph type="dt" idx="11"/>
          </p:nvPr>
        </p:nvSpPr>
        <p:spPr>
          <a:ln/>
        </p:spPr>
        <p:txBody>
          <a:bodyPr/>
          <a:lstStyle>
            <a:lvl1pPr>
              <a:defRPr/>
            </a:lvl1pPr>
          </a:lstStyle>
          <a:p>
            <a:pPr>
              <a:defRPr/>
            </a:pPr>
            <a:endParaRPr lang="ru-RU" altLang="ru-RU"/>
          </a:p>
        </p:txBody>
      </p:sp>
      <p:sp>
        <p:nvSpPr>
          <p:cNvPr id="6" name="Rectangle 41"/>
          <p:cNvSpPr>
            <a:spLocks noGrp="1" noChangeArrowheads="1"/>
          </p:cNvSpPr>
          <p:nvPr>
            <p:ph type="ftr"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579231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270750" y="134938"/>
            <a:ext cx="2254250" cy="657383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03238" y="134938"/>
            <a:ext cx="6615112" cy="65738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sldNum" idx="10"/>
          </p:nvPr>
        </p:nvSpPr>
        <p:spPr>
          <a:ln/>
        </p:spPr>
        <p:txBody>
          <a:bodyPr/>
          <a:lstStyle>
            <a:lvl1pPr>
              <a:defRPr/>
            </a:lvl1pPr>
          </a:lstStyle>
          <a:p>
            <a:pPr>
              <a:defRPr/>
            </a:pPr>
            <a:fld id="{6F587399-F312-4999-906B-E618B0758EDB}" type="slidenum">
              <a:rPr lang="ru-RU" altLang="ru-RU"/>
              <a:pPr>
                <a:defRPr/>
              </a:pPr>
              <a:t>‹#›</a:t>
            </a:fld>
            <a:endParaRPr lang="ru-RU" altLang="ru-RU"/>
          </a:p>
        </p:txBody>
      </p:sp>
      <p:sp>
        <p:nvSpPr>
          <p:cNvPr id="5" name="Rectangle 40"/>
          <p:cNvSpPr>
            <a:spLocks noGrp="1" noChangeArrowheads="1"/>
          </p:cNvSpPr>
          <p:nvPr>
            <p:ph type="dt" idx="11"/>
          </p:nvPr>
        </p:nvSpPr>
        <p:spPr>
          <a:ln/>
        </p:spPr>
        <p:txBody>
          <a:bodyPr/>
          <a:lstStyle>
            <a:lvl1pPr>
              <a:defRPr/>
            </a:lvl1pPr>
          </a:lstStyle>
          <a:p>
            <a:pPr>
              <a:defRPr/>
            </a:pPr>
            <a:endParaRPr lang="ru-RU" altLang="ru-RU"/>
          </a:p>
        </p:txBody>
      </p:sp>
      <p:sp>
        <p:nvSpPr>
          <p:cNvPr id="6" name="Rectangle 41"/>
          <p:cNvSpPr>
            <a:spLocks noGrp="1" noChangeArrowheads="1"/>
          </p:cNvSpPr>
          <p:nvPr>
            <p:ph type="ftr" idx="12"/>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850511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60475" y="1236663"/>
            <a:ext cx="7559675" cy="2632075"/>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Rectangle 16"/>
          <p:cNvSpPr>
            <a:spLocks noGrp="1" noChangeArrowheads="1"/>
          </p:cNvSpPr>
          <p:nvPr>
            <p:ph type="dt" idx="10"/>
          </p:nvPr>
        </p:nvSpPr>
        <p:spPr>
          <a:ln/>
        </p:spPr>
        <p:txBody>
          <a:bodyPr/>
          <a:lstStyle>
            <a:lvl1pPr>
              <a:defRPr/>
            </a:lvl1pPr>
          </a:lstStyle>
          <a:p>
            <a:pPr>
              <a:defRPr/>
            </a:pPr>
            <a:r>
              <a:rPr lang="ru-RU" altLang="ru-RU"/>
              <a:t>8.11.16</a:t>
            </a:r>
          </a:p>
        </p:txBody>
      </p:sp>
      <p:sp>
        <p:nvSpPr>
          <p:cNvPr id="5" name="Rectangle 18"/>
          <p:cNvSpPr>
            <a:spLocks noGrp="1" noChangeArrowheads="1"/>
          </p:cNvSpPr>
          <p:nvPr>
            <p:ph type="sldNum" idx="11"/>
          </p:nvPr>
        </p:nvSpPr>
        <p:spPr>
          <a:ln/>
        </p:spPr>
        <p:txBody>
          <a:bodyPr/>
          <a:lstStyle>
            <a:lvl1pPr>
              <a:defRPr/>
            </a:lvl1pPr>
          </a:lstStyle>
          <a:p>
            <a:pPr>
              <a:defRPr/>
            </a:pPr>
            <a:fld id="{A3CAEFBB-2A08-4FCB-8C63-8F742D1E6BF7}" type="slidenum">
              <a:rPr lang="ru-RU" altLang="ru-RU"/>
              <a:pPr>
                <a:defRPr/>
              </a:pPr>
              <a:t>‹#›</a:t>
            </a:fld>
            <a:endParaRPr lang="ru-RU" altLang="ru-RU"/>
          </a:p>
        </p:txBody>
      </p:sp>
    </p:spTree>
    <p:extLst>
      <p:ext uri="{BB962C8B-B14F-4D97-AF65-F5344CB8AC3E}">
        <p14:creationId xmlns:p14="http://schemas.microsoft.com/office/powerpoint/2010/main" val="2451076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6"/>
          <p:cNvSpPr>
            <a:spLocks noGrp="1" noChangeArrowheads="1"/>
          </p:cNvSpPr>
          <p:nvPr>
            <p:ph type="dt" idx="10"/>
          </p:nvPr>
        </p:nvSpPr>
        <p:spPr>
          <a:ln/>
        </p:spPr>
        <p:txBody>
          <a:bodyPr/>
          <a:lstStyle>
            <a:lvl1pPr>
              <a:defRPr/>
            </a:lvl1pPr>
          </a:lstStyle>
          <a:p>
            <a:pPr>
              <a:defRPr/>
            </a:pPr>
            <a:r>
              <a:rPr lang="ru-RU" altLang="ru-RU"/>
              <a:t>8.11.16</a:t>
            </a:r>
          </a:p>
        </p:txBody>
      </p:sp>
      <p:sp>
        <p:nvSpPr>
          <p:cNvPr id="5" name="Rectangle 18"/>
          <p:cNvSpPr>
            <a:spLocks noGrp="1" noChangeArrowheads="1"/>
          </p:cNvSpPr>
          <p:nvPr>
            <p:ph type="sldNum" idx="11"/>
          </p:nvPr>
        </p:nvSpPr>
        <p:spPr>
          <a:ln/>
        </p:spPr>
        <p:txBody>
          <a:bodyPr/>
          <a:lstStyle>
            <a:lvl1pPr>
              <a:defRPr/>
            </a:lvl1pPr>
          </a:lstStyle>
          <a:p>
            <a:pPr>
              <a:defRPr/>
            </a:pPr>
            <a:fld id="{09CB2E21-177C-4C15-8061-A36EE7356E21}" type="slidenum">
              <a:rPr lang="ru-RU" altLang="ru-RU"/>
              <a:pPr>
                <a:defRPr/>
              </a:pPr>
              <a:t>‹#›</a:t>
            </a:fld>
            <a:endParaRPr lang="ru-RU" altLang="ru-RU"/>
          </a:p>
        </p:txBody>
      </p:sp>
    </p:spTree>
    <p:extLst>
      <p:ext uri="{BB962C8B-B14F-4D97-AF65-F5344CB8AC3E}">
        <p14:creationId xmlns:p14="http://schemas.microsoft.com/office/powerpoint/2010/main" val="432037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7388" y="1884363"/>
            <a:ext cx="8694737" cy="31448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16"/>
          <p:cNvSpPr>
            <a:spLocks noGrp="1" noChangeArrowheads="1"/>
          </p:cNvSpPr>
          <p:nvPr>
            <p:ph type="dt" idx="10"/>
          </p:nvPr>
        </p:nvSpPr>
        <p:spPr>
          <a:ln/>
        </p:spPr>
        <p:txBody>
          <a:bodyPr/>
          <a:lstStyle>
            <a:lvl1pPr>
              <a:defRPr/>
            </a:lvl1pPr>
          </a:lstStyle>
          <a:p>
            <a:pPr>
              <a:defRPr/>
            </a:pPr>
            <a:r>
              <a:rPr lang="ru-RU" altLang="ru-RU"/>
              <a:t>8.11.16</a:t>
            </a:r>
          </a:p>
        </p:txBody>
      </p:sp>
      <p:sp>
        <p:nvSpPr>
          <p:cNvPr id="5" name="Rectangle 18"/>
          <p:cNvSpPr>
            <a:spLocks noGrp="1" noChangeArrowheads="1"/>
          </p:cNvSpPr>
          <p:nvPr>
            <p:ph type="sldNum" idx="11"/>
          </p:nvPr>
        </p:nvSpPr>
        <p:spPr>
          <a:ln/>
        </p:spPr>
        <p:txBody>
          <a:bodyPr/>
          <a:lstStyle>
            <a:lvl1pPr>
              <a:defRPr/>
            </a:lvl1pPr>
          </a:lstStyle>
          <a:p>
            <a:pPr>
              <a:defRPr/>
            </a:pPr>
            <a:fld id="{18EB5E66-D5A2-476C-B6B0-3E28A59D3D9D}" type="slidenum">
              <a:rPr lang="ru-RU" altLang="ru-RU"/>
              <a:pPr>
                <a:defRPr/>
              </a:pPr>
              <a:t>‹#›</a:t>
            </a:fld>
            <a:endParaRPr lang="ru-RU" altLang="ru-RU"/>
          </a:p>
        </p:txBody>
      </p:sp>
    </p:spTree>
    <p:extLst>
      <p:ext uri="{BB962C8B-B14F-4D97-AF65-F5344CB8AC3E}">
        <p14:creationId xmlns:p14="http://schemas.microsoft.com/office/powerpoint/2010/main" val="411428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03238" y="2479675"/>
            <a:ext cx="4438650" cy="472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94288" y="2479675"/>
            <a:ext cx="4440237" cy="472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6"/>
          <p:cNvSpPr>
            <a:spLocks noGrp="1" noChangeArrowheads="1"/>
          </p:cNvSpPr>
          <p:nvPr>
            <p:ph type="dt" idx="10"/>
          </p:nvPr>
        </p:nvSpPr>
        <p:spPr>
          <a:ln/>
        </p:spPr>
        <p:txBody>
          <a:bodyPr/>
          <a:lstStyle>
            <a:lvl1pPr>
              <a:defRPr/>
            </a:lvl1pPr>
          </a:lstStyle>
          <a:p>
            <a:pPr>
              <a:defRPr/>
            </a:pPr>
            <a:r>
              <a:rPr lang="ru-RU" altLang="ru-RU"/>
              <a:t>8.11.16</a:t>
            </a:r>
          </a:p>
        </p:txBody>
      </p:sp>
      <p:sp>
        <p:nvSpPr>
          <p:cNvPr id="6" name="Rectangle 18"/>
          <p:cNvSpPr>
            <a:spLocks noGrp="1" noChangeArrowheads="1"/>
          </p:cNvSpPr>
          <p:nvPr>
            <p:ph type="sldNum" idx="11"/>
          </p:nvPr>
        </p:nvSpPr>
        <p:spPr>
          <a:ln/>
        </p:spPr>
        <p:txBody>
          <a:bodyPr/>
          <a:lstStyle>
            <a:lvl1pPr>
              <a:defRPr/>
            </a:lvl1pPr>
          </a:lstStyle>
          <a:p>
            <a:pPr>
              <a:defRPr/>
            </a:pPr>
            <a:fld id="{270B6AFC-C5AF-49E2-9E15-E02CE2AFAB19}" type="slidenum">
              <a:rPr lang="ru-RU" altLang="ru-RU"/>
              <a:pPr>
                <a:defRPr/>
              </a:pPr>
              <a:t>‹#›</a:t>
            </a:fld>
            <a:endParaRPr lang="ru-RU" altLang="ru-RU"/>
          </a:p>
        </p:txBody>
      </p:sp>
    </p:spTree>
    <p:extLst>
      <p:ext uri="{BB962C8B-B14F-4D97-AF65-F5344CB8AC3E}">
        <p14:creationId xmlns:p14="http://schemas.microsoft.com/office/powerpoint/2010/main" val="3696445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403225"/>
            <a:ext cx="8694737" cy="1460500"/>
          </a:xfrm>
        </p:spPr>
        <p:txBody>
          <a:bodyPr/>
          <a:lstStyle/>
          <a:p>
            <a:r>
              <a:rPr lang="ru-RU" smtClean="0"/>
              <a:t>Образец заголовка</a:t>
            </a:r>
            <a:endParaRPr lang="ru-RU"/>
          </a:p>
        </p:txBody>
      </p:sp>
      <p:sp>
        <p:nvSpPr>
          <p:cNvPr id="3" name="Текст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93738" y="2760663"/>
            <a:ext cx="4265612" cy="40624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103813" y="2760663"/>
            <a:ext cx="4284662" cy="40624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6"/>
          <p:cNvSpPr>
            <a:spLocks noGrp="1" noChangeArrowheads="1"/>
          </p:cNvSpPr>
          <p:nvPr>
            <p:ph type="dt" idx="10"/>
          </p:nvPr>
        </p:nvSpPr>
        <p:spPr>
          <a:ln/>
        </p:spPr>
        <p:txBody>
          <a:bodyPr/>
          <a:lstStyle>
            <a:lvl1pPr>
              <a:defRPr/>
            </a:lvl1pPr>
          </a:lstStyle>
          <a:p>
            <a:pPr>
              <a:defRPr/>
            </a:pPr>
            <a:r>
              <a:rPr lang="ru-RU" altLang="ru-RU"/>
              <a:t>8.11.16</a:t>
            </a:r>
          </a:p>
        </p:txBody>
      </p:sp>
      <p:sp>
        <p:nvSpPr>
          <p:cNvPr id="8" name="Rectangle 18"/>
          <p:cNvSpPr>
            <a:spLocks noGrp="1" noChangeArrowheads="1"/>
          </p:cNvSpPr>
          <p:nvPr>
            <p:ph type="sldNum" idx="11"/>
          </p:nvPr>
        </p:nvSpPr>
        <p:spPr>
          <a:ln/>
        </p:spPr>
        <p:txBody>
          <a:bodyPr/>
          <a:lstStyle>
            <a:lvl1pPr>
              <a:defRPr/>
            </a:lvl1pPr>
          </a:lstStyle>
          <a:p>
            <a:pPr>
              <a:defRPr/>
            </a:pPr>
            <a:fld id="{42290613-E99C-4AAE-BEDE-AA7311A91483}" type="slidenum">
              <a:rPr lang="ru-RU" altLang="ru-RU"/>
              <a:pPr>
                <a:defRPr/>
              </a:pPr>
              <a:t>‹#›</a:t>
            </a:fld>
            <a:endParaRPr lang="ru-RU" altLang="ru-RU"/>
          </a:p>
        </p:txBody>
      </p:sp>
    </p:spTree>
    <p:extLst>
      <p:ext uri="{BB962C8B-B14F-4D97-AF65-F5344CB8AC3E}">
        <p14:creationId xmlns:p14="http://schemas.microsoft.com/office/powerpoint/2010/main" val="1313713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6"/>
          <p:cNvSpPr>
            <a:spLocks noGrp="1" noChangeArrowheads="1"/>
          </p:cNvSpPr>
          <p:nvPr>
            <p:ph type="dt" idx="10"/>
          </p:nvPr>
        </p:nvSpPr>
        <p:spPr>
          <a:ln/>
        </p:spPr>
        <p:txBody>
          <a:bodyPr/>
          <a:lstStyle>
            <a:lvl1pPr>
              <a:defRPr/>
            </a:lvl1pPr>
          </a:lstStyle>
          <a:p>
            <a:pPr>
              <a:defRPr/>
            </a:pPr>
            <a:r>
              <a:rPr lang="ru-RU" altLang="ru-RU"/>
              <a:t>8.11.16</a:t>
            </a:r>
          </a:p>
        </p:txBody>
      </p:sp>
      <p:sp>
        <p:nvSpPr>
          <p:cNvPr id="4" name="Rectangle 18"/>
          <p:cNvSpPr>
            <a:spLocks noGrp="1" noChangeArrowheads="1"/>
          </p:cNvSpPr>
          <p:nvPr>
            <p:ph type="sldNum" idx="11"/>
          </p:nvPr>
        </p:nvSpPr>
        <p:spPr>
          <a:ln/>
        </p:spPr>
        <p:txBody>
          <a:bodyPr/>
          <a:lstStyle>
            <a:lvl1pPr>
              <a:defRPr/>
            </a:lvl1pPr>
          </a:lstStyle>
          <a:p>
            <a:pPr>
              <a:defRPr/>
            </a:pPr>
            <a:fld id="{64B5244A-F9F9-4EE2-B64F-1E0CEEB033E9}" type="slidenum">
              <a:rPr lang="ru-RU" altLang="ru-RU"/>
              <a:pPr>
                <a:defRPr/>
              </a:pPr>
              <a:t>‹#›</a:t>
            </a:fld>
            <a:endParaRPr lang="ru-RU" altLang="ru-RU"/>
          </a:p>
        </p:txBody>
      </p:sp>
    </p:spTree>
    <p:extLst>
      <p:ext uri="{BB962C8B-B14F-4D97-AF65-F5344CB8AC3E}">
        <p14:creationId xmlns:p14="http://schemas.microsoft.com/office/powerpoint/2010/main" val="2176574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6"/>
          <p:cNvSpPr>
            <a:spLocks noGrp="1" noChangeArrowheads="1"/>
          </p:cNvSpPr>
          <p:nvPr>
            <p:ph type="dt" idx="10"/>
          </p:nvPr>
        </p:nvSpPr>
        <p:spPr>
          <a:ln/>
        </p:spPr>
        <p:txBody>
          <a:bodyPr/>
          <a:lstStyle>
            <a:lvl1pPr>
              <a:defRPr/>
            </a:lvl1pPr>
          </a:lstStyle>
          <a:p>
            <a:pPr>
              <a:defRPr/>
            </a:pPr>
            <a:r>
              <a:rPr lang="ru-RU" altLang="ru-RU"/>
              <a:t>8.11.16</a:t>
            </a:r>
          </a:p>
        </p:txBody>
      </p:sp>
      <p:sp>
        <p:nvSpPr>
          <p:cNvPr id="3" name="Rectangle 18"/>
          <p:cNvSpPr>
            <a:spLocks noGrp="1" noChangeArrowheads="1"/>
          </p:cNvSpPr>
          <p:nvPr>
            <p:ph type="sldNum" idx="11"/>
          </p:nvPr>
        </p:nvSpPr>
        <p:spPr>
          <a:ln/>
        </p:spPr>
        <p:txBody>
          <a:bodyPr/>
          <a:lstStyle>
            <a:lvl1pPr>
              <a:defRPr/>
            </a:lvl1pPr>
          </a:lstStyle>
          <a:p>
            <a:pPr>
              <a:defRPr/>
            </a:pPr>
            <a:fld id="{5DE05171-D7E8-4550-9E28-45C11724E9BC}" type="slidenum">
              <a:rPr lang="ru-RU" altLang="ru-RU"/>
              <a:pPr>
                <a:defRPr/>
              </a:pPr>
              <a:t>‹#›</a:t>
            </a:fld>
            <a:endParaRPr lang="ru-RU" altLang="ru-RU"/>
          </a:p>
        </p:txBody>
      </p:sp>
    </p:spTree>
    <p:extLst>
      <p:ext uri="{BB962C8B-B14F-4D97-AF65-F5344CB8AC3E}">
        <p14:creationId xmlns:p14="http://schemas.microsoft.com/office/powerpoint/2010/main" val="4588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7388" y="1884363"/>
            <a:ext cx="8694737" cy="31448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3"/>
          <p:cNvSpPr>
            <a:spLocks noGrp="1" noChangeArrowheads="1"/>
          </p:cNvSpPr>
          <p:nvPr>
            <p:ph type="dt" idx="10"/>
          </p:nvPr>
        </p:nvSpPr>
        <p:spPr>
          <a:ln/>
        </p:spPr>
        <p:txBody>
          <a:bodyPr/>
          <a:lstStyle>
            <a:lvl1pPr>
              <a:defRPr/>
            </a:lvl1pPr>
          </a:lstStyle>
          <a:p>
            <a:pPr>
              <a:defRPr/>
            </a:pPr>
            <a:endParaRPr lang="ru-RU" altLang="ru-RU"/>
          </a:p>
        </p:txBody>
      </p:sp>
      <p:sp>
        <p:nvSpPr>
          <p:cNvPr id="5" name="Rectangle 4"/>
          <p:cNvSpPr>
            <a:spLocks noGrp="1" noChangeArrowheads="1"/>
          </p:cNvSpPr>
          <p:nvPr>
            <p:ph type="ftr" idx="11"/>
          </p:nvPr>
        </p:nvSpPr>
        <p:spPr>
          <a:ln/>
        </p:spPr>
        <p:txBody>
          <a:bodyPr/>
          <a:lstStyle>
            <a:lvl1pPr>
              <a:defRPr/>
            </a:lvl1pPr>
          </a:lstStyle>
          <a:p>
            <a:pPr>
              <a:defRPr/>
            </a:pPr>
            <a:endParaRPr lang="ru-RU" altLang="ru-RU"/>
          </a:p>
        </p:txBody>
      </p:sp>
      <p:sp>
        <p:nvSpPr>
          <p:cNvPr id="6" name="Rectangle 5"/>
          <p:cNvSpPr>
            <a:spLocks noGrp="1" noChangeArrowheads="1"/>
          </p:cNvSpPr>
          <p:nvPr>
            <p:ph type="sldNum" idx="12"/>
          </p:nvPr>
        </p:nvSpPr>
        <p:spPr>
          <a:ln/>
        </p:spPr>
        <p:txBody>
          <a:bodyPr/>
          <a:lstStyle>
            <a:lvl1pPr>
              <a:defRPr/>
            </a:lvl1pPr>
          </a:lstStyle>
          <a:p>
            <a:pPr>
              <a:defRPr/>
            </a:pPr>
            <a:fld id="{FC4C501A-D08E-4523-B41E-CEB21CCF9AF8}" type="slidenum">
              <a:rPr lang="ru-RU" altLang="ru-RU"/>
              <a:pPr>
                <a:defRPr/>
              </a:pPr>
              <a:t>‹#›</a:t>
            </a:fld>
            <a:endParaRPr lang="ru-RU" altLang="ru-RU"/>
          </a:p>
        </p:txBody>
      </p:sp>
    </p:spTree>
    <p:extLst>
      <p:ext uri="{BB962C8B-B14F-4D97-AF65-F5344CB8AC3E}">
        <p14:creationId xmlns:p14="http://schemas.microsoft.com/office/powerpoint/2010/main" val="4135761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503238"/>
            <a:ext cx="3251200" cy="17653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16"/>
          <p:cNvSpPr>
            <a:spLocks noGrp="1" noChangeArrowheads="1"/>
          </p:cNvSpPr>
          <p:nvPr>
            <p:ph type="dt" idx="10"/>
          </p:nvPr>
        </p:nvSpPr>
        <p:spPr>
          <a:ln/>
        </p:spPr>
        <p:txBody>
          <a:bodyPr/>
          <a:lstStyle>
            <a:lvl1pPr>
              <a:defRPr/>
            </a:lvl1pPr>
          </a:lstStyle>
          <a:p>
            <a:pPr>
              <a:defRPr/>
            </a:pPr>
            <a:r>
              <a:rPr lang="ru-RU" altLang="ru-RU"/>
              <a:t>8.11.16</a:t>
            </a:r>
          </a:p>
        </p:txBody>
      </p:sp>
      <p:sp>
        <p:nvSpPr>
          <p:cNvPr id="6" name="Rectangle 18"/>
          <p:cNvSpPr>
            <a:spLocks noGrp="1" noChangeArrowheads="1"/>
          </p:cNvSpPr>
          <p:nvPr>
            <p:ph type="sldNum" idx="11"/>
          </p:nvPr>
        </p:nvSpPr>
        <p:spPr>
          <a:ln/>
        </p:spPr>
        <p:txBody>
          <a:bodyPr/>
          <a:lstStyle>
            <a:lvl1pPr>
              <a:defRPr/>
            </a:lvl1pPr>
          </a:lstStyle>
          <a:p>
            <a:pPr>
              <a:defRPr/>
            </a:pPr>
            <a:fld id="{A6A718E0-9AB0-4BCB-8218-4CE1B0CA849D}" type="slidenum">
              <a:rPr lang="ru-RU" altLang="ru-RU"/>
              <a:pPr>
                <a:defRPr/>
              </a:pPr>
              <a:t>‹#›</a:t>
            </a:fld>
            <a:endParaRPr lang="ru-RU" altLang="ru-RU"/>
          </a:p>
        </p:txBody>
      </p:sp>
    </p:spTree>
    <p:extLst>
      <p:ext uri="{BB962C8B-B14F-4D97-AF65-F5344CB8AC3E}">
        <p14:creationId xmlns:p14="http://schemas.microsoft.com/office/powerpoint/2010/main" val="1338346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503238"/>
            <a:ext cx="3251200" cy="17653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16"/>
          <p:cNvSpPr>
            <a:spLocks noGrp="1" noChangeArrowheads="1"/>
          </p:cNvSpPr>
          <p:nvPr>
            <p:ph type="dt" idx="10"/>
          </p:nvPr>
        </p:nvSpPr>
        <p:spPr>
          <a:ln/>
        </p:spPr>
        <p:txBody>
          <a:bodyPr/>
          <a:lstStyle>
            <a:lvl1pPr>
              <a:defRPr/>
            </a:lvl1pPr>
          </a:lstStyle>
          <a:p>
            <a:pPr>
              <a:defRPr/>
            </a:pPr>
            <a:r>
              <a:rPr lang="ru-RU" altLang="ru-RU"/>
              <a:t>8.11.16</a:t>
            </a:r>
          </a:p>
        </p:txBody>
      </p:sp>
      <p:sp>
        <p:nvSpPr>
          <p:cNvPr id="6" name="Rectangle 18"/>
          <p:cNvSpPr>
            <a:spLocks noGrp="1" noChangeArrowheads="1"/>
          </p:cNvSpPr>
          <p:nvPr>
            <p:ph type="sldNum" idx="11"/>
          </p:nvPr>
        </p:nvSpPr>
        <p:spPr>
          <a:ln/>
        </p:spPr>
        <p:txBody>
          <a:bodyPr/>
          <a:lstStyle>
            <a:lvl1pPr>
              <a:defRPr/>
            </a:lvl1pPr>
          </a:lstStyle>
          <a:p>
            <a:pPr>
              <a:defRPr/>
            </a:pPr>
            <a:fld id="{CB5728F9-5DC2-4127-9AD2-2FBA73E388FC}" type="slidenum">
              <a:rPr lang="ru-RU" altLang="ru-RU"/>
              <a:pPr>
                <a:defRPr/>
              </a:pPr>
              <a:t>‹#›</a:t>
            </a:fld>
            <a:endParaRPr lang="ru-RU" altLang="ru-RU"/>
          </a:p>
        </p:txBody>
      </p:sp>
    </p:spTree>
    <p:extLst>
      <p:ext uri="{BB962C8B-B14F-4D97-AF65-F5344CB8AC3E}">
        <p14:creationId xmlns:p14="http://schemas.microsoft.com/office/powerpoint/2010/main" val="33900813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6"/>
          <p:cNvSpPr>
            <a:spLocks noGrp="1" noChangeArrowheads="1"/>
          </p:cNvSpPr>
          <p:nvPr>
            <p:ph type="dt" idx="10"/>
          </p:nvPr>
        </p:nvSpPr>
        <p:spPr>
          <a:ln/>
        </p:spPr>
        <p:txBody>
          <a:bodyPr/>
          <a:lstStyle>
            <a:lvl1pPr>
              <a:defRPr/>
            </a:lvl1pPr>
          </a:lstStyle>
          <a:p>
            <a:pPr>
              <a:defRPr/>
            </a:pPr>
            <a:r>
              <a:rPr lang="ru-RU" altLang="ru-RU"/>
              <a:t>8.11.16</a:t>
            </a:r>
          </a:p>
        </p:txBody>
      </p:sp>
      <p:sp>
        <p:nvSpPr>
          <p:cNvPr id="5" name="Rectangle 18"/>
          <p:cNvSpPr>
            <a:spLocks noGrp="1" noChangeArrowheads="1"/>
          </p:cNvSpPr>
          <p:nvPr>
            <p:ph type="sldNum" idx="11"/>
          </p:nvPr>
        </p:nvSpPr>
        <p:spPr>
          <a:ln/>
        </p:spPr>
        <p:txBody>
          <a:bodyPr/>
          <a:lstStyle>
            <a:lvl1pPr>
              <a:defRPr/>
            </a:lvl1pPr>
          </a:lstStyle>
          <a:p>
            <a:pPr>
              <a:defRPr/>
            </a:pPr>
            <a:fld id="{67965839-6622-4BC6-B20E-3A3B934EA657}" type="slidenum">
              <a:rPr lang="ru-RU" altLang="ru-RU"/>
              <a:pPr>
                <a:defRPr/>
              </a:pPr>
              <a:t>‹#›</a:t>
            </a:fld>
            <a:endParaRPr lang="ru-RU" altLang="ru-RU"/>
          </a:p>
        </p:txBody>
      </p:sp>
    </p:spTree>
    <p:extLst>
      <p:ext uri="{BB962C8B-B14F-4D97-AF65-F5344CB8AC3E}">
        <p14:creationId xmlns:p14="http://schemas.microsoft.com/office/powerpoint/2010/main" val="1446887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277100" y="1258888"/>
            <a:ext cx="2257425" cy="59467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03238" y="1258888"/>
            <a:ext cx="6621462" cy="59467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6"/>
          <p:cNvSpPr>
            <a:spLocks noGrp="1" noChangeArrowheads="1"/>
          </p:cNvSpPr>
          <p:nvPr>
            <p:ph type="dt" idx="10"/>
          </p:nvPr>
        </p:nvSpPr>
        <p:spPr>
          <a:ln/>
        </p:spPr>
        <p:txBody>
          <a:bodyPr/>
          <a:lstStyle>
            <a:lvl1pPr>
              <a:defRPr/>
            </a:lvl1pPr>
          </a:lstStyle>
          <a:p>
            <a:pPr>
              <a:defRPr/>
            </a:pPr>
            <a:r>
              <a:rPr lang="ru-RU" altLang="ru-RU"/>
              <a:t>8.11.16</a:t>
            </a:r>
          </a:p>
        </p:txBody>
      </p:sp>
      <p:sp>
        <p:nvSpPr>
          <p:cNvPr id="5" name="Rectangle 18"/>
          <p:cNvSpPr>
            <a:spLocks noGrp="1" noChangeArrowheads="1"/>
          </p:cNvSpPr>
          <p:nvPr>
            <p:ph type="sldNum" idx="11"/>
          </p:nvPr>
        </p:nvSpPr>
        <p:spPr>
          <a:ln/>
        </p:spPr>
        <p:txBody>
          <a:bodyPr/>
          <a:lstStyle>
            <a:lvl1pPr>
              <a:defRPr/>
            </a:lvl1pPr>
          </a:lstStyle>
          <a:p>
            <a:pPr>
              <a:defRPr/>
            </a:pPr>
            <a:fld id="{574622C2-440A-4C10-840F-AE54C32014F1}" type="slidenum">
              <a:rPr lang="ru-RU" altLang="ru-RU"/>
              <a:pPr>
                <a:defRPr/>
              </a:pPr>
              <a:t>‹#›</a:t>
            </a:fld>
            <a:endParaRPr lang="ru-RU" altLang="ru-RU"/>
          </a:p>
        </p:txBody>
      </p:sp>
    </p:spTree>
    <p:extLst>
      <p:ext uri="{BB962C8B-B14F-4D97-AF65-F5344CB8AC3E}">
        <p14:creationId xmlns:p14="http://schemas.microsoft.com/office/powerpoint/2010/main" val="11041854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60475" y="1236663"/>
            <a:ext cx="7559675" cy="2632075"/>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Rectangle 6"/>
          <p:cNvSpPr>
            <a:spLocks noGrp="1" noChangeArrowheads="1"/>
          </p:cNvSpPr>
          <p:nvPr>
            <p:ph type="dt" idx="10"/>
          </p:nvPr>
        </p:nvSpPr>
        <p:spPr>
          <a:ln/>
        </p:spPr>
        <p:txBody>
          <a:bodyPr/>
          <a:lstStyle>
            <a:lvl1pPr>
              <a:defRPr/>
            </a:lvl1pPr>
          </a:lstStyle>
          <a:p>
            <a:pPr>
              <a:defRPr/>
            </a:pPr>
            <a:r>
              <a:rPr lang="ru-RU" altLang="ru-RU"/>
              <a:t>21.1.18</a:t>
            </a:r>
          </a:p>
        </p:txBody>
      </p:sp>
      <p:sp>
        <p:nvSpPr>
          <p:cNvPr id="5" name="Rectangle 8"/>
          <p:cNvSpPr>
            <a:spLocks noGrp="1" noChangeArrowheads="1"/>
          </p:cNvSpPr>
          <p:nvPr>
            <p:ph type="sldNum" idx="11"/>
          </p:nvPr>
        </p:nvSpPr>
        <p:spPr>
          <a:ln/>
        </p:spPr>
        <p:txBody>
          <a:bodyPr/>
          <a:lstStyle>
            <a:lvl1pPr>
              <a:defRPr/>
            </a:lvl1pPr>
          </a:lstStyle>
          <a:p>
            <a:pPr>
              <a:defRPr/>
            </a:pPr>
            <a:fld id="{549A95BE-7821-426D-8BE9-C3C21BB6493E}" type="slidenum">
              <a:rPr lang="ru-RU" altLang="ru-RU"/>
              <a:pPr>
                <a:defRPr/>
              </a:pPr>
              <a:t>‹#›</a:t>
            </a:fld>
            <a:endParaRPr lang="ru-RU" altLang="ru-RU"/>
          </a:p>
        </p:txBody>
      </p:sp>
    </p:spTree>
    <p:extLst>
      <p:ext uri="{BB962C8B-B14F-4D97-AF65-F5344CB8AC3E}">
        <p14:creationId xmlns:p14="http://schemas.microsoft.com/office/powerpoint/2010/main" val="13734444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dt" idx="10"/>
          </p:nvPr>
        </p:nvSpPr>
        <p:spPr>
          <a:ln/>
        </p:spPr>
        <p:txBody>
          <a:bodyPr/>
          <a:lstStyle>
            <a:lvl1pPr>
              <a:defRPr/>
            </a:lvl1pPr>
          </a:lstStyle>
          <a:p>
            <a:pPr>
              <a:defRPr/>
            </a:pPr>
            <a:r>
              <a:rPr lang="ru-RU" altLang="ru-RU"/>
              <a:t>21.1.18</a:t>
            </a:r>
          </a:p>
        </p:txBody>
      </p:sp>
      <p:sp>
        <p:nvSpPr>
          <p:cNvPr id="5" name="Rectangle 8"/>
          <p:cNvSpPr>
            <a:spLocks noGrp="1" noChangeArrowheads="1"/>
          </p:cNvSpPr>
          <p:nvPr>
            <p:ph type="sldNum" idx="11"/>
          </p:nvPr>
        </p:nvSpPr>
        <p:spPr>
          <a:ln/>
        </p:spPr>
        <p:txBody>
          <a:bodyPr/>
          <a:lstStyle>
            <a:lvl1pPr>
              <a:defRPr/>
            </a:lvl1pPr>
          </a:lstStyle>
          <a:p>
            <a:pPr>
              <a:defRPr/>
            </a:pPr>
            <a:fld id="{9A381C6A-8E26-4C44-A93B-6DAC7D703BD1}" type="slidenum">
              <a:rPr lang="ru-RU" altLang="ru-RU"/>
              <a:pPr>
                <a:defRPr/>
              </a:pPr>
              <a:t>‹#›</a:t>
            </a:fld>
            <a:endParaRPr lang="ru-RU" altLang="ru-RU"/>
          </a:p>
        </p:txBody>
      </p:sp>
    </p:spTree>
    <p:extLst>
      <p:ext uri="{BB962C8B-B14F-4D97-AF65-F5344CB8AC3E}">
        <p14:creationId xmlns:p14="http://schemas.microsoft.com/office/powerpoint/2010/main" val="35712561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7388" y="1884363"/>
            <a:ext cx="8694737" cy="31448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6"/>
          <p:cNvSpPr>
            <a:spLocks noGrp="1" noChangeArrowheads="1"/>
          </p:cNvSpPr>
          <p:nvPr>
            <p:ph type="dt" idx="10"/>
          </p:nvPr>
        </p:nvSpPr>
        <p:spPr>
          <a:ln/>
        </p:spPr>
        <p:txBody>
          <a:bodyPr/>
          <a:lstStyle>
            <a:lvl1pPr>
              <a:defRPr/>
            </a:lvl1pPr>
          </a:lstStyle>
          <a:p>
            <a:pPr>
              <a:defRPr/>
            </a:pPr>
            <a:r>
              <a:rPr lang="ru-RU" altLang="ru-RU"/>
              <a:t>21.1.18</a:t>
            </a:r>
          </a:p>
        </p:txBody>
      </p:sp>
      <p:sp>
        <p:nvSpPr>
          <p:cNvPr id="5" name="Rectangle 8"/>
          <p:cNvSpPr>
            <a:spLocks noGrp="1" noChangeArrowheads="1"/>
          </p:cNvSpPr>
          <p:nvPr>
            <p:ph type="sldNum" idx="11"/>
          </p:nvPr>
        </p:nvSpPr>
        <p:spPr>
          <a:ln/>
        </p:spPr>
        <p:txBody>
          <a:bodyPr/>
          <a:lstStyle>
            <a:lvl1pPr>
              <a:defRPr/>
            </a:lvl1pPr>
          </a:lstStyle>
          <a:p>
            <a:pPr>
              <a:defRPr/>
            </a:pPr>
            <a:fld id="{9C6E03FE-31CA-4659-A13C-67A43BE4F2EF}" type="slidenum">
              <a:rPr lang="ru-RU" altLang="ru-RU"/>
              <a:pPr>
                <a:defRPr/>
              </a:pPr>
              <a:t>‹#›</a:t>
            </a:fld>
            <a:endParaRPr lang="ru-RU" altLang="ru-RU"/>
          </a:p>
        </p:txBody>
      </p:sp>
    </p:spTree>
    <p:extLst>
      <p:ext uri="{BB962C8B-B14F-4D97-AF65-F5344CB8AC3E}">
        <p14:creationId xmlns:p14="http://schemas.microsoft.com/office/powerpoint/2010/main" val="35922735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84238" y="2338388"/>
            <a:ext cx="4075112" cy="44529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111750" y="2338388"/>
            <a:ext cx="4075113" cy="44529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dt" idx="10"/>
          </p:nvPr>
        </p:nvSpPr>
        <p:spPr>
          <a:ln/>
        </p:spPr>
        <p:txBody>
          <a:bodyPr/>
          <a:lstStyle>
            <a:lvl1pPr>
              <a:defRPr/>
            </a:lvl1pPr>
          </a:lstStyle>
          <a:p>
            <a:pPr>
              <a:defRPr/>
            </a:pPr>
            <a:r>
              <a:rPr lang="ru-RU" altLang="ru-RU"/>
              <a:t>21.1.18</a:t>
            </a:r>
          </a:p>
        </p:txBody>
      </p:sp>
      <p:sp>
        <p:nvSpPr>
          <p:cNvPr id="6" name="Rectangle 8"/>
          <p:cNvSpPr>
            <a:spLocks noGrp="1" noChangeArrowheads="1"/>
          </p:cNvSpPr>
          <p:nvPr>
            <p:ph type="sldNum" idx="11"/>
          </p:nvPr>
        </p:nvSpPr>
        <p:spPr>
          <a:ln/>
        </p:spPr>
        <p:txBody>
          <a:bodyPr/>
          <a:lstStyle>
            <a:lvl1pPr>
              <a:defRPr/>
            </a:lvl1pPr>
          </a:lstStyle>
          <a:p>
            <a:pPr>
              <a:defRPr/>
            </a:pPr>
            <a:fld id="{E39C801C-F4B4-4026-8C33-FB90F3A95354}" type="slidenum">
              <a:rPr lang="ru-RU" altLang="ru-RU"/>
              <a:pPr>
                <a:defRPr/>
              </a:pPr>
              <a:t>‹#›</a:t>
            </a:fld>
            <a:endParaRPr lang="ru-RU" altLang="ru-RU"/>
          </a:p>
        </p:txBody>
      </p:sp>
    </p:spTree>
    <p:extLst>
      <p:ext uri="{BB962C8B-B14F-4D97-AF65-F5344CB8AC3E}">
        <p14:creationId xmlns:p14="http://schemas.microsoft.com/office/powerpoint/2010/main" val="17460742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403225"/>
            <a:ext cx="8694737" cy="1460500"/>
          </a:xfrm>
        </p:spPr>
        <p:txBody>
          <a:bodyPr/>
          <a:lstStyle/>
          <a:p>
            <a:r>
              <a:rPr lang="ru-RU" smtClean="0"/>
              <a:t>Образец заголовка</a:t>
            </a:r>
            <a:endParaRPr lang="ru-RU"/>
          </a:p>
        </p:txBody>
      </p:sp>
      <p:sp>
        <p:nvSpPr>
          <p:cNvPr id="3" name="Текст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93738" y="2760663"/>
            <a:ext cx="4265612" cy="40624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103813" y="2760663"/>
            <a:ext cx="4284662" cy="40624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
          <p:cNvSpPr>
            <a:spLocks noGrp="1" noChangeArrowheads="1"/>
          </p:cNvSpPr>
          <p:nvPr>
            <p:ph type="dt" idx="10"/>
          </p:nvPr>
        </p:nvSpPr>
        <p:spPr>
          <a:ln/>
        </p:spPr>
        <p:txBody>
          <a:bodyPr/>
          <a:lstStyle>
            <a:lvl1pPr>
              <a:defRPr/>
            </a:lvl1pPr>
          </a:lstStyle>
          <a:p>
            <a:pPr>
              <a:defRPr/>
            </a:pPr>
            <a:r>
              <a:rPr lang="ru-RU" altLang="ru-RU"/>
              <a:t>21.1.18</a:t>
            </a:r>
          </a:p>
        </p:txBody>
      </p:sp>
      <p:sp>
        <p:nvSpPr>
          <p:cNvPr id="8" name="Rectangle 8"/>
          <p:cNvSpPr>
            <a:spLocks noGrp="1" noChangeArrowheads="1"/>
          </p:cNvSpPr>
          <p:nvPr>
            <p:ph type="sldNum" idx="11"/>
          </p:nvPr>
        </p:nvSpPr>
        <p:spPr>
          <a:ln/>
        </p:spPr>
        <p:txBody>
          <a:bodyPr/>
          <a:lstStyle>
            <a:lvl1pPr>
              <a:defRPr/>
            </a:lvl1pPr>
          </a:lstStyle>
          <a:p>
            <a:pPr>
              <a:defRPr/>
            </a:pPr>
            <a:fld id="{C5F12630-42BB-4A8F-BEB4-D0AF15FCA61B}" type="slidenum">
              <a:rPr lang="ru-RU" altLang="ru-RU"/>
              <a:pPr>
                <a:defRPr/>
              </a:pPr>
              <a:t>‹#›</a:t>
            </a:fld>
            <a:endParaRPr lang="ru-RU" altLang="ru-RU"/>
          </a:p>
        </p:txBody>
      </p:sp>
    </p:spTree>
    <p:extLst>
      <p:ext uri="{BB962C8B-B14F-4D97-AF65-F5344CB8AC3E}">
        <p14:creationId xmlns:p14="http://schemas.microsoft.com/office/powerpoint/2010/main" val="34337010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6"/>
          <p:cNvSpPr>
            <a:spLocks noGrp="1" noChangeArrowheads="1"/>
          </p:cNvSpPr>
          <p:nvPr>
            <p:ph type="dt" idx="10"/>
          </p:nvPr>
        </p:nvSpPr>
        <p:spPr>
          <a:ln/>
        </p:spPr>
        <p:txBody>
          <a:bodyPr/>
          <a:lstStyle>
            <a:lvl1pPr>
              <a:defRPr/>
            </a:lvl1pPr>
          </a:lstStyle>
          <a:p>
            <a:pPr>
              <a:defRPr/>
            </a:pPr>
            <a:r>
              <a:rPr lang="ru-RU" altLang="ru-RU"/>
              <a:t>21.1.18</a:t>
            </a:r>
          </a:p>
        </p:txBody>
      </p:sp>
      <p:sp>
        <p:nvSpPr>
          <p:cNvPr id="4" name="Rectangle 8"/>
          <p:cNvSpPr>
            <a:spLocks noGrp="1" noChangeArrowheads="1"/>
          </p:cNvSpPr>
          <p:nvPr>
            <p:ph type="sldNum" idx="11"/>
          </p:nvPr>
        </p:nvSpPr>
        <p:spPr>
          <a:ln/>
        </p:spPr>
        <p:txBody>
          <a:bodyPr/>
          <a:lstStyle>
            <a:lvl1pPr>
              <a:defRPr/>
            </a:lvl1pPr>
          </a:lstStyle>
          <a:p>
            <a:pPr>
              <a:defRPr/>
            </a:pPr>
            <a:fld id="{13007143-65A8-48A3-8A49-65397030C12B}" type="slidenum">
              <a:rPr lang="ru-RU" altLang="ru-RU"/>
              <a:pPr>
                <a:defRPr/>
              </a:pPr>
              <a:t>‹#›</a:t>
            </a:fld>
            <a:endParaRPr lang="ru-RU" altLang="ru-RU"/>
          </a:p>
        </p:txBody>
      </p:sp>
    </p:spTree>
    <p:extLst>
      <p:ext uri="{BB962C8B-B14F-4D97-AF65-F5344CB8AC3E}">
        <p14:creationId xmlns:p14="http://schemas.microsoft.com/office/powerpoint/2010/main" val="4161949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03238" y="1768475"/>
            <a:ext cx="4429125" cy="49307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84763" y="1768475"/>
            <a:ext cx="4430712" cy="49307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dt" idx="10"/>
          </p:nvPr>
        </p:nvSpPr>
        <p:spPr>
          <a:ln/>
        </p:spPr>
        <p:txBody>
          <a:bodyPr/>
          <a:lstStyle>
            <a:lvl1pPr>
              <a:defRPr/>
            </a:lvl1pPr>
          </a:lstStyle>
          <a:p>
            <a:pPr>
              <a:defRPr/>
            </a:pPr>
            <a:endParaRPr lang="ru-RU" altLang="ru-RU"/>
          </a:p>
        </p:txBody>
      </p:sp>
      <p:sp>
        <p:nvSpPr>
          <p:cNvPr id="6" name="Rectangle 4"/>
          <p:cNvSpPr>
            <a:spLocks noGrp="1" noChangeArrowheads="1"/>
          </p:cNvSpPr>
          <p:nvPr>
            <p:ph type="ftr" idx="11"/>
          </p:nvPr>
        </p:nvSpPr>
        <p:spPr>
          <a:ln/>
        </p:spPr>
        <p:txBody>
          <a:bodyPr/>
          <a:lstStyle>
            <a:lvl1pPr>
              <a:defRPr/>
            </a:lvl1pPr>
          </a:lstStyle>
          <a:p>
            <a:pPr>
              <a:defRPr/>
            </a:pPr>
            <a:endParaRPr lang="ru-RU" altLang="ru-RU"/>
          </a:p>
        </p:txBody>
      </p:sp>
      <p:sp>
        <p:nvSpPr>
          <p:cNvPr id="7" name="Rectangle 5"/>
          <p:cNvSpPr>
            <a:spLocks noGrp="1" noChangeArrowheads="1"/>
          </p:cNvSpPr>
          <p:nvPr>
            <p:ph type="sldNum" idx="12"/>
          </p:nvPr>
        </p:nvSpPr>
        <p:spPr>
          <a:ln/>
        </p:spPr>
        <p:txBody>
          <a:bodyPr/>
          <a:lstStyle>
            <a:lvl1pPr>
              <a:defRPr/>
            </a:lvl1pPr>
          </a:lstStyle>
          <a:p>
            <a:pPr>
              <a:defRPr/>
            </a:pPr>
            <a:fld id="{B5B44CB8-F427-4456-B7F3-03F9D75E9E77}" type="slidenum">
              <a:rPr lang="ru-RU" altLang="ru-RU"/>
              <a:pPr>
                <a:defRPr/>
              </a:pPr>
              <a:t>‹#›</a:t>
            </a:fld>
            <a:endParaRPr lang="ru-RU" altLang="ru-RU"/>
          </a:p>
        </p:txBody>
      </p:sp>
    </p:spTree>
    <p:extLst>
      <p:ext uri="{BB962C8B-B14F-4D97-AF65-F5344CB8AC3E}">
        <p14:creationId xmlns:p14="http://schemas.microsoft.com/office/powerpoint/2010/main" val="34589574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dt" idx="10"/>
          </p:nvPr>
        </p:nvSpPr>
        <p:spPr>
          <a:ln/>
        </p:spPr>
        <p:txBody>
          <a:bodyPr/>
          <a:lstStyle>
            <a:lvl1pPr>
              <a:defRPr/>
            </a:lvl1pPr>
          </a:lstStyle>
          <a:p>
            <a:pPr>
              <a:defRPr/>
            </a:pPr>
            <a:r>
              <a:rPr lang="ru-RU" altLang="ru-RU"/>
              <a:t>21.1.18</a:t>
            </a:r>
          </a:p>
        </p:txBody>
      </p:sp>
      <p:sp>
        <p:nvSpPr>
          <p:cNvPr id="3" name="Rectangle 8"/>
          <p:cNvSpPr>
            <a:spLocks noGrp="1" noChangeArrowheads="1"/>
          </p:cNvSpPr>
          <p:nvPr>
            <p:ph type="sldNum" idx="11"/>
          </p:nvPr>
        </p:nvSpPr>
        <p:spPr>
          <a:ln/>
        </p:spPr>
        <p:txBody>
          <a:bodyPr/>
          <a:lstStyle>
            <a:lvl1pPr>
              <a:defRPr/>
            </a:lvl1pPr>
          </a:lstStyle>
          <a:p>
            <a:pPr>
              <a:defRPr/>
            </a:pPr>
            <a:fld id="{F8CDD0FE-58E0-453A-8084-FC259B8E16E6}" type="slidenum">
              <a:rPr lang="ru-RU" altLang="ru-RU"/>
              <a:pPr>
                <a:defRPr/>
              </a:pPr>
              <a:t>‹#›</a:t>
            </a:fld>
            <a:endParaRPr lang="ru-RU" altLang="ru-RU"/>
          </a:p>
        </p:txBody>
      </p:sp>
    </p:spTree>
    <p:extLst>
      <p:ext uri="{BB962C8B-B14F-4D97-AF65-F5344CB8AC3E}">
        <p14:creationId xmlns:p14="http://schemas.microsoft.com/office/powerpoint/2010/main" val="35096141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503238"/>
            <a:ext cx="3251200" cy="17653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6"/>
          <p:cNvSpPr>
            <a:spLocks noGrp="1" noChangeArrowheads="1"/>
          </p:cNvSpPr>
          <p:nvPr>
            <p:ph type="dt" idx="10"/>
          </p:nvPr>
        </p:nvSpPr>
        <p:spPr>
          <a:ln/>
        </p:spPr>
        <p:txBody>
          <a:bodyPr/>
          <a:lstStyle>
            <a:lvl1pPr>
              <a:defRPr/>
            </a:lvl1pPr>
          </a:lstStyle>
          <a:p>
            <a:pPr>
              <a:defRPr/>
            </a:pPr>
            <a:r>
              <a:rPr lang="ru-RU" altLang="ru-RU"/>
              <a:t>21.1.18</a:t>
            </a:r>
          </a:p>
        </p:txBody>
      </p:sp>
      <p:sp>
        <p:nvSpPr>
          <p:cNvPr id="6" name="Rectangle 8"/>
          <p:cNvSpPr>
            <a:spLocks noGrp="1" noChangeArrowheads="1"/>
          </p:cNvSpPr>
          <p:nvPr>
            <p:ph type="sldNum" idx="11"/>
          </p:nvPr>
        </p:nvSpPr>
        <p:spPr>
          <a:ln/>
        </p:spPr>
        <p:txBody>
          <a:bodyPr/>
          <a:lstStyle>
            <a:lvl1pPr>
              <a:defRPr/>
            </a:lvl1pPr>
          </a:lstStyle>
          <a:p>
            <a:pPr>
              <a:defRPr/>
            </a:pPr>
            <a:fld id="{EC1E5133-EE69-4BED-B545-1801CD5EFCF9}" type="slidenum">
              <a:rPr lang="ru-RU" altLang="ru-RU"/>
              <a:pPr>
                <a:defRPr/>
              </a:pPr>
              <a:t>‹#›</a:t>
            </a:fld>
            <a:endParaRPr lang="ru-RU" altLang="ru-RU"/>
          </a:p>
        </p:txBody>
      </p:sp>
    </p:spTree>
    <p:extLst>
      <p:ext uri="{BB962C8B-B14F-4D97-AF65-F5344CB8AC3E}">
        <p14:creationId xmlns:p14="http://schemas.microsoft.com/office/powerpoint/2010/main" val="30536709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503238"/>
            <a:ext cx="3251200" cy="17653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6"/>
          <p:cNvSpPr>
            <a:spLocks noGrp="1" noChangeArrowheads="1"/>
          </p:cNvSpPr>
          <p:nvPr>
            <p:ph type="dt" idx="10"/>
          </p:nvPr>
        </p:nvSpPr>
        <p:spPr>
          <a:ln/>
        </p:spPr>
        <p:txBody>
          <a:bodyPr/>
          <a:lstStyle>
            <a:lvl1pPr>
              <a:defRPr/>
            </a:lvl1pPr>
          </a:lstStyle>
          <a:p>
            <a:pPr>
              <a:defRPr/>
            </a:pPr>
            <a:r>
              <a:rPr lang="ru-RU" altLang="ru-RU"/>
              <a:t>21.1.18</a:t>
            </a:r>
          </a:p>
        </p:txBody>
      </p:sp>
      <p:sp>
        <p:nvSpPr>
          <p:cNvPr id="6" name="Rectangle 8"/>
          <p:cNvSpPr>
            <a:spLocks noGrp="1" noChangeArrowheads="1"/>
          </p:cNvSpPr>
          <p:nvPr>
            <p:ph type="sldNum" idx="11"/>
          </p:nvPr>
        </p:nvSpPr>
        <p:spPr>
          <a:ln/>
        </p:spPr>
        <p:txBody>
          <a:bodyPr/>
          <a:lstStyle>
            <a:lvl1pPr>
              <a:defRPr/>
            </a:lvl1pPr>
          </a:lstStyle>
          <a:p>
            <a:pPr>
              <a:defRPr/>
            </a:pPr>
            <a:fld id="{8E412940-578E-4F56-A057-4EDA7C4CDCA5}" type="slidenum">
              <a:rPr lang="ru-RU" altLang="ru-RU"/>
              <a:pPr>
                <a:defRPr/>
              </a:pPr>
              <a:t>‹#›</a:t>
            </a:fld>
            <a:endParaRPr lang="ru-RU" altLang="ru-RU"/>
          </a:p>
        </p:txBody>
      </p:sp>
    </p:spTree>
    <p:extLst>
      <p:ext uri="{BB962C8B-B14F-4D97-AF65-F5344CB8AC3E}">
        <p14:creationId xmlns:p14="http://schemas.microsoft.com/office/powerpoint/2010/main" val="6082147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dt" idx="10"/>
          </p:nvPr>
        </p:nvSpPr>
        <p:spPr>
          <a:ln/>
        </p:spPr>
        <p:txBody>
          <a:bodyPr/>
          <a:lstStyle>
            <a:lvl1pPr>
              <a:defRPr/>
            </a:lvl1pPr>
          </a:lstStyle>
          <a:p>
            <a:pPr>
              <a:defRPr/>
            </a:pPr>
            <a:r>
              <a:rPr lang="ru-RU" altLang="ru-RU"/>
              <a:t>21.1.18</a:t>
            </a:r>
          </a:p>
        </p:txBody>
      </p:sp>
      <p:sp>
        <p:nvSpPr>
          <p:cNvPr id="5" name="Rectangle 8"/>
          <p:cNvSpPr>
            <a:spLocks noGrp="1" noChangeArrowheads="1"/>
          </p:cNvSpPr>
          <p:nvPr>
            <p:ph type="sldNum" idx="11"/>
          </p:nvPr>
        </p:nvSpPr>
        <p:spPr>
          <a:ln/>
        </p:spPr>
        <p:txBody>
          <a:bodyPr/>
          <a:lstStyle>
            <a:lvl1pPr>
              <a:defRPr/>
            </a:lvl1pPr>
          </a:lstStyle>
          <a:p>
            <a:pPr>
              <a:defRPr/>
            </a:pPr>
            <a:fld id="{0025F7DA-2BDD-47FD-ABDB-35924FA9DEE9}" type="slidenum">
              <a:rPr lang="ru-RU" altLang="ru-RU"/>
              <a:pPr>
                <a:defRPr/>
              </a:pPr>
              <a:t>‹#›</a:t>
            </a:fld>
            <a:endParaRPr lang="ru-RU" altLang="ru-RU"/>
          </a:p>
        </p:txBody>
      </p:sp>
    </p:spTree>
    <p:extLst>
      <p:ext uri="{BB962C8B-B14F-4D97-AF65-F5344CB8AC3E}">
        <p14:creationId xmlns:p14="http://schemas.microsoft.com/office/powerpoint/2010/main" val="3868216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12000" y="533400"/>
            <a:ext cx="2074863" cy="62579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84238" y="533400"/>
            <a:ext cx="6075362" cy="62579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dt" idx="10"/>
          </p:nvPr>
        </p:nvSpPr>
        <p:spPr>
          <a:ln/>
        </p:spPr>
        <p:txBody>
          <a:bodyPr/>
          <a:lstStyle>
            <a:lvl1pPr>
              <a:defRPr/>
            </a:lvl1pPr>
          </a:lstStyle>
          <a:p>
            <a:pPr>
              <a:defRPr/>
            </a:pPr>
            <a:r>
              <a:rPr lang="ru-RU" altLang="ru-RU"/>
              <a:t>21.1.18</a:t>
            </a:r>
          </a:p>
        </p:txBody>
      </p:sp>
      <p:sp>
        <p:nvSpPr>
          <p:cNvPr id="5" name="Rectangle 8"/>
          <p:cNvSpPr>
            <a:spLocks noGrp="1" noChangeArrowheads="1"/>
          </p:cNvSpPr>
          <p:nvPr>
            <p:ph type="sldNum" idx="11"/>
          </p:nvPr>
        </p:nvSpPr>
        <p:spPr>
          <a:ln/>
        </p:spPr>
        <p:txBody>
          <a:bodyPr/>
          <a:lstStyle>
            <a:lvl1pPr>
              <a:defRPr/>
            </a:lvl1pPr>
          </a:lstStyle>
          <a:p>
            <a:pPr>
              <a:defRPr/>
            </a:pPr>
            <a:fld id="{BF8F2937-20DE-4633-ADC0-F44AC326F020}" type="slidenum">
              <a:rPr lang="ru-RU" altLang="ru-RU"/>
              <a:pPr>
                <a:defRPr/>
              </a:pPr>
              <a:t>‹#›</a:t>
            </a:fld>
            <a:endParaRPr lang="ru-RU" altLang="ru-RU"/>
          </a:p>
        </p:txBody>
      </p:sp>
    </p:spTree>
    <p:extLst>
      <p:ext uri="{BB962C8B-B14F-4D97-AF65-F5344CB8AC3E}">
        <p14:creationId xmlns:p14="http://schemas.microsoft.com/office/powerpoint/2010/main" val="3330333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403225"/>
            <a:ext cx="8694737" cy="1460500"/>
          </a:xfrm>
        </p:spPr>
        <p:txBody>
          <a:bodyPr/>
          <a:lstStyle/>
          <a:p>
            <a:r>
              <a:rPr lang="ru-RU" smtClean="0"/>
              <a:t>Образец заголовка</a:t>
            </a:r>
            <a:endParaRPr lang="ru-RU"/>
          </a:p>
        </p:txBody>
      </p:sp>
      <p:sp>
        <p:nvSpPr>
          <p:cNvPr id="3" name="Текст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93738" y="2760663"/>
            <a:ext cx="4265612" cy="40624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103813" y="2760663"/>
            <a:ext cx="4284662" cy="40624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
          <p:cNvSpPr>
            <a:spLocks noGrp="1" noChangeArrowheads="1"/>
          </p:cNvSpPr>
          <p:nvPr>
            <p:ph type="dt" idx="10"/>
          </p:nvPr>
        </p:nvSpPr>
        <p:spPr>
          <a:ln/>
        </p:spPr>
        <p:txBody>
          <a:bodyPr/>
          <a:lstStyle>
            <a:lvl1pPr>
              <a:defRPr/>
            </a:lvl1pPr>
          </a:lstStyle>
          <a:p>
            <a:pPr>
              <a:defRPr/>
            </a:pPr>
            <a:endParaRPr lang="ru-RU" altLang="ru-RU"/>
          </a:p>
        </p:txBody>
      </p:sp>
      <p:sp>
        <p:nvSpPr>
          <p:cNvPr id="8" name="Rectangle 4"/>
          <p:cNvSpPr>
            <a:spLocks noGrp="1" noChangeArrowheads="1"/>
          </p:cNvSpPr>
          <p:nvPr>
            <p:ph type="ftr" idx="11"/>
          </p:nvPr>
        </p:nvSpPr>
        <p:spPr>
          <a:ln/>
        </p:spPr>
        <p:txBody>
          <a:bodyPr/>
          <a:lstStyle>
            <a:lvl1pPr>
              <a:defRPr/>
            </a:lvl1pPr>
          </a:lstStyle>
          <a:p>
            <a:pPr>
              <a:defRPr/>
            </a:pPr>
            <a:endParaRPr lang="ru-RU" altLang="ru-RU"/>
          </a:p>
        </p:txBody>
      </p:sp>
      <p:sp>
        <p:nvSpPr>
          <p:cNvPr id="9" name="Rectangle 5"/>
          <p:cNvSpPr>
            <a:spLocks noGrp="1" noChangeArrowheads="1"/>
          </p:cNvSpPr>
          <p:nvPr>
            <p:ph type="sldNum" idx="12"/>
          </p:nvPr>
        </p:nvSpPr>
        <p:spPr>
          <a:ln/>
        </p:spPr>
        <p:txBody>
          <a:bodyPr/>
          <a:lstStyle>
            <a:lvl1pPr>
              <a:defRPr/>
            </a:lvl1pPr>
          </a:lstStyle>
          <a:p>
            <a:pPr>
              <a:defRPr/>
            </a:pPr>
            <a:fld id="{EC062FFD-FF21-406C-9C93-F3A4637BAB40}" type="slidenum">
              <a:rPr lang="ru-RU" altLang="ru-RU"/>
              <a:pPr>
                <a:defRPr/>
              </a:pPr>
              <a:t>‹#›</a:t>
            </a:fld>
            <a:endParaRPr lang="ru-RU" altLang="ru-RU"/>
          </a:p>
        </p:txBody>
      </p:sp>
    </p:spTree>
    <p:extLst>
      <p:ext uri="{BB962C8B-B14F-4D97-AF65-F5344CB8AC3E}">
        <p14:creationId xmlns:p14="http://schemas.microsoft.com/office/powerpoint/2010/main" val="159766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
          <p:cNvSpPr>
            <a:spLocks noGrp="1" noChangeArrowheads="1"/>
          </p:cNvSpPr>
          <p:nvPr>
            <p:ph type="dt" idx="10"/>
          </p:nvPr>
        </p:nvSpPr>
        <p:spPr>
          <a:ln/>
        </p:spPr>
        <p:txBody>
          <a:bodyPr/>
          <a:lstStyle>
            <a:lvl1pPr>
              <a:defRPr/>
            </a:lvl1pPr>
          </a:lstStyle>
          <a:p>
            <a:pPr>
              <a:defRPr/>
            </a:pPr>
            <a:endParaRPr lang="ru-RU" altLang="ru-RU"/>
          </a:p>
        </p:txBody>
      </p:sp>
      <p:sp>
        <p:nvSpPr>
          <p:cNvPr id="4" name="Rectangle 4"/>
          <p:cNvSpPr>
            <a:spLocks noGrp="1" noChangeArrowheads="1"/>
          </p:cNvSpPr>
          <p:nvPr>
            <p:ph type="ftr" idx="11"/>
          </p:nvPr>
        </p:nvSpPr>
        <p:spPr>
          <a:ln/>
        </p:spPr>
        <p:txBody>
          <a:bodyPr/>
          <a:lstStyle>
            <a:lvl1pPr>
              <a:defRPr/>
            </a:lvl1pPr>
          </a:lstStyle>
          <a:p>
            <a:pPr>
              <a:defRPr/>
            </a:pPr>
            <a:endParaRPr lang="ru-RU" altLang="ru-RU"/>
          </a:p>
        </p:txBody>
      </p:sp>
      <p:sp>
        <p:nvSpPr>
          <p:cNvPr id="5" name="Rectangle 5"/>
          <p:cNvSpPr>
            <a:spLocks noGrp="1" noChangeArrowheads="1"/>
          </p:cNvSpPr>
          <p:nvPr>
            <p:ph type="sldNum" idx="12"/>
          </p:nvPr>
        </p:nvSpPr>
        <p:spPr>
          <a:ln/>
        </p:spPr>
        <p:txBody>
          <a:bodyPr/>
          <a:lstStyle>
            <a:lvl1pPr>
              <a:defRPr/>
            </a:lvl1pPr>
          </a:lstStyle>
          <a:p>
            <a:pPr>
              <a:defRPr/>
            </a:pPr>
            <a:fld id="{6F141BB4-1DF3-47AE-B795-516AD05B5A0B}" type="slidenum">
              <a:rPr lang="ru-RU" altLang="ru-RU"/>
              <a:pPr>
                <a:defRPr/>
              </a:pPr>
              <a:t>‹#›</a:t>
            </a:fld>
            <a:endParaRPr lang="ru-RU" altLang="ru-RU"/>
          </a:p>
        </p:txBody>
      </p:sp>
    </p:spTree>
    <p:extLst>
      <p:ext uri="{BB962C8B-B14F-4D97-AF65-F5344CB8AC3E}">
        <p14:creationId xmlns:p14="http://schemas.microsoft.com/office/powerpoint/2010/main" val="1985012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ru-RU" altLang="ru-RU"/>
          </a:p>
        </p:txBody>
      </p:sp>
      <p:sp>
        <p:nvSpPr>
          <p:cNvPr id="3" name="Rectangle 4"/>
          <p:cNvSpPr>
            <a:spLocks noGrp="1" noChangeArrowheads="1"/>
          </p:cNvSpPr>
          <p:nvPr>
            <p:ph type="ftr" idx="11"/>
          </p:nvPr>
        </p:nvSpPr>
        <p:spPr>
          <a:ln/>
        </p:spPr>
        <p:txBody>
          <a:bodyPr/>
          <a:lstStyle>
            <a:lvl1pPr>
              <a:defRPr/>
            </a:lvl1pPr>
          </a:lstStyle>
          <a:p>
            <a:pPr>
              <a:defRPr/>
            </a:pPr>
            <a:endParaRPr lang="ru-RU" altLang="ru-RU"/>
          </a:p>
        </p:txBody>
      </p:sp>
      <p:sp>
        <p:nvSpPr>
          <p:cNvPr id="4" name="Rectangle 5"/>
          <p:cNvSpPr>
            <a:spLocks noGrp="1" noChangeArrowheads="1"/>
          </p:cNvSpPr>
          <p:nvPr>
            <p:ph type="sldNum" idx="12"/>
          </p:nvPr>
        </p:nvSpPr>
        <p:spPr>
          <a:ln/>
        </p:spPr>
        <p:txBody>
          <a:bodyPr/>
          <a:lstStyle>
            <a:lvl1pPr>
              <a:defRPr/>
            </a:lvl1pPr>
          </a:lstStyle>
          <a:p>
            <a:pPr>
              <a:defRPr/>
            </a:pPr>
            <a:fld id="{A15BCCAC-03D8-4B4A-9163-7948BC3D52A5}" type="slidenum">
              <a:rPr lang="ru-RU" altLang="ru-RU"/>
              <a:pPr>
                <a:defRPr/>
              </a:pPr>
              <a:t>‹#›</a:t>
            </a:fld>
            <a:endParaRPr lang="ru-RU" altLang="ru-RU"/>
          </a:p>
        </p:txBody>
      </p:sp>
    </p:spTree>
    <p:extLst>
      <p:ext uri="{BB962C8B-B14F-4D97-AF65-F5344CB8AC3E}">
        <p14:creationId xmlns:p14="http://schemas.microsoft.com/office/powerpoint/2010/main" val="854008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503238"/>
            <a:ext cx="3251200" cy="17653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3"/>
          <p:cNvSpPr>
            <a:spLocks noGrp="1" noChangeArrowheads="1"/>
          </p:cNvSpPr>
          <p:nvPr>
            <p:ph type="dt" idx="10"/>
          </p:nvPr>
        </p:nvSpPr>
        <p:spPr>
          <a:ln/>
        </p:spPr>
        <p:txBody>
          <a:bodyPr/>
          <a:lstStyle>
            <a:lvl1pPr>
              <a:defRPr/>
            </a:lvl1pPr>
          </a:lstStyle>
          <a:p>
            <a:pPr>
              <a:defRPr/>
            </a:pPr>
            <a:endParaRPr lang="ru-RU" altLang="ru-RU"/>
          </a:p>
        </p:txBody>
      </p:sp>
      <p:sp>
        <p:nvSpPr>
          <p:cNvPr id="6" name="Rectangle 4"/>
          <p:cNvSpPr>
            <a:spLocks noGrp="1" noChangeArrowheads="1"/>
          </p:cNvSpPr>
          <p:nvPr>
            <p:ph type="ftr" idx="11"/>
          </p:nvPr>
        </p:nvSpPr>
        <p:spPr>
          <a:ln/>
        </p:spPr>
        <p:txBody>
          <a:bodyPr/>
          <a:lstStyle>
            <a:lvl1pPr>
              <a:defRPr/>
            </a:lvl1pPr>
          </a:lstStyle>
          <a:p>
            <a:pPr>
              <a:defRPr/>
            </a:pPr>
            <a:endParaRPr lang="ru-RU" altLang="ru-RU"/>
          </a:p>
        </p:txBody>
      </p:sp>
      <p:sp>
        <p:nvSpPr>
          <p:cNvPr id="7" name="Rectangle 5"/>
          <p:cNvSpPr>
            <a:spLocks noGrp="1" noChangeArrowheads="1"/>
          </p:cNvSpPr>
          <p:nvPr>
            <p:ph type="sldNum" idx="12"/>
          </p:nvPr>
        </p:nvSpPr>
        <p:spPr>
          <a:ln/>
        </p:spPr>
        <p:txBody>
          <a:bodyPr/>
          <a:lstStyle>
            <a:lvl1pPr>
              <a:defRPr/>
            </a:lvl1pPr>
          </a:lstStyle>
          <a:p>
            <a:pPr>
              <a:defRPr/>
            </a:pPr>
            <a:fld id="{568B65DD-9EB1-433D-9821-6E9A32AB0549}" type="slidenum">
              <a:rPr lang="ru-RU" altLang="ru-RU"/>
              <a:pPr>
                <a:defRPr/>
              </a:pPr>
              <a:t>‹#›</a:t>
            </a:fld>
            <a:endParaRPr lang="ru-RU" altLang="ru-RU"/>
          </a:p>
        </p:txBody>
      </p:sp>
    </p:spTree>
    <p:extLst>
      <p:ext uri="{BB962C8B-B14F-4D97-AF65-F5344CB8AC3E}">
        <p14:creationId xmlns:p14="http://schemas.microsoft.com/office/powerpoint/2010/main" val="3871596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503238"/>
            <a:ext cx="3251200" cy="17653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3"/>
          <p:cNvSpPr>
            <a:spLocks noGrp="1" noChangeArrowheads="1"/>
          </p:cNvSpPr>
          <p:nvPr>
            <p:ph type="dt" idx="10"/>
          </p:nvPr>
        </p:nvSpPr>
        <p:spPr>
          <a:ln/>
        </p:spPr>
        <p:txBody>
          <a:bodyPr/>
          <a:lstStyle>
            <a:lvl1pPr>
              <a:defRPr/>
            </a:lvl1pPr>
          </a:lstStyle>
          <a:p>
            <a:pPr>
              <a:defRPr/>
            </a:pPr>
            <a:endParaRPr lang="ru-RU" altLang="ru-RU"/>
          </a:p>
        </p:txBody>
      </p:sp>
      <p:sp>
        <p:nvSpPr>
          <p:cNvPr id="6" name="Rectangle 4"/>
          <p:cNvSpPr>
            <a:spLocks noGrp="1" noChangeArrowheads="1"/>
          </p:cNvSpPr>
          <p:nvPr>
            <p:ph type="ftr" idx="11"/>
          </p:nvPr>
        </p:nvSpPr>
        <p:spPr>
          <a:ln/>
        </p:spPr>
        <p:txBody>
          <a:bodyPr/>
          <a:lstStyle>
            <a:lvl1pPr>
              <a:defRPr/>
            </a:lvl1pPr>
          </a:lstStyle>
          <a:p>
            <a:pPr>
              <a:defRPr/>
            </a:pPr>
            <a:endParaRPr lang="ru-RU" altLang="ru-RU"/>
          </a:p>
        </p:txBody>
      </p:sp>
      <p:sp>
        <p:nvSpPr>
          <p:cNvPr id="7" name="Rectangle 5"/>
          <p:cNvSpPr>
            <a:spLocks noGrp="1" noChangeArrowheads="1"/>
          </p:cNvSpPr>
          <p:nvPr>
            <p:ph type="sldNum" idx="12"/>
          </p:nvPr>
        </p:nvSpPr>
        <p:spPr>
          <a:ln/>
        </p:spPr>
        <p:txBody>
          <a:bodyPr/>
          <a:lstStyle>
            <a:lvl1pPr>
              <a:defRPr/>
            </a:lvl1pPr>
          </a:lstStyle>
          <a:p>
            <a:pPr>
              <a:defRPr/>
            </a:pPr>
            <a:fld id="{F3F986C9-5BB1-492E-959D-E608BDD1D6A8}" type="slidenum">
              <a:rPr lang="ru-RU" altLang="ru-RU"/>
              <a:pPr>
                <a:defRPr/>
              </a:pPr>
              <a:t>‹#›</a:t>
            </a:fld>
            <a:endParaRPr lang="ru-RU" altLang="ru-RU"/>
          </a:p>
        </p:txBody>
      </p:sp>
    </p:spTree>
    <p:extLst>
      <p:ext uri="{BB962C8B-B14F-4D97-AF65-F5344CB8AC3E}">
        <p14:creationId xmlns:p14="http://schemas.microsoft.com/office/powerpoint/2010/main" val="2923726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12237" cy="120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1027" name="Rectangle 2"/>
          <p:cNvSpPr>
            <a:spLocks noGrp="1" noChangeArrowheads="1"/>
          </p:cNvSpPr>
          <p:nvPr>
            <p:ph type="body" idx="1"/>
          </p:nvPr>
        </p:nvSpPr>
        <p:spPr bwMode="auto">
          <a:xfrm>
            <a:off x="503238" y="1768475"/>
            <a:ext cx="9012237" cy="493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
        <p:nvSpPr>
          <p:cNvPr id="2" name="Rectangle 3"/>
          <p:cNvSpPr>
            <a:spLocks noGrp="1" noChangeArrowheads="1"/>
          </p:cNvSpPr>
          <p:nvPr>
            <p:ph type="dt"/>
          </p:nvPr>
        </p:nvSpPr>
        <p:spPr bwMode="auto">
          <a:xfrm>
            <a:off x="503238" y="6886575"/>
            <a:ext cx="228917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endParaRPr lang="ru-RU" altLang="ru-RU"/>
          </a:p>
        </p:txBody>
      </p:sp>
      <p:sp>
        <p:nvSpPr>
          <p:cNvPr id="1028" name="Rectangle 4"/>
          <p:cNvSpPr>
            <a:spLocks noGrp="1" noChangeArrowheads="1"/>
          </p:cNvSpPr>
          <p:nvPr>
            <p:ph type="ftr"/>
          </p:nvPr>
        </p:nvSpPr>
        <p:spPr bwMode="auto">
          <a:xfrm>
            <a:off x="3448050" y="6886575"/>
            <a:ext cx="31369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endParaRPr lang="ru-RU" altLang="ru-RU"/>
          </a:p>
        </p:txBody>
      </p:sp>
      <p:sp>
        <p:nvSpPr>
          <p:cNvPr id="1029" name="Rectangle 5"/>
          <p:cNvSpPr>
            <a:spLocks noGrp="1" noChangeArrowheads="1"/>
          </p:cNvSpPr>
          <p:nvPr>
            <p:ph type="sldNum"/>
          </p:nvPr>
        </p:nvSpPr>
        <p:spPr bwMode="auto">
          <a:xfrm>
            <a:off x="7227888" y="6886575"/>
            <a:ext cx="228917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fld id="{ED388006-95A3-476A-A053-FB4B7748AF5B}"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lnSpc>
          <a:spcPct val="93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Line 1"/>
          <p:cNvSpPr>
            <a:spLocks noChangeShapeType="1"/>
          </p:cNvSpPr>
          <p:nvPr/>
        </p:nvSpPr>
        <p:spPr bwMode="auto">
          <a:xfrm>
            <a:off x="8062913" y="1174750"/>
            <a:ext cx="1587" cy="4956175"/>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nvGrpSpPr>
          <p:cNvPr id="2051" name="Group 2"/>
          <p:cNvGrpSpPr>
            <a:grpSpLocks/>
          </p:cNvGrpSpPr>
          <p:nvPr/>
        </p:nvGrpSpPr>
        <p:grpSpPr bwMode="auto">
          <a:xfrm>
            <a:off x="8259763" y="3298825"/>
            <a:ext cx="1425575" cy="2363788"/>
            <a:chOff x="5203" y="2078"/>
            <a:chExt cx="898" cy="1489"/>
          </a:xfrm>
        </p:grpSpPr>
        <p:sp>
          <p:nvSpPr>
            <p:cNvPr id="2060" name="Oval 3"/>
            <p:cNvSpPr>
              <a:spLocks noChangeArrowheads="1"/>
            </p:cNvSpPr>
            <p:nvPr/>
          </p:nvSpPr>
          <p:spPr bwMode="auto">
            <a:xfrm>
              <a:off x="5203" y="2078"/>
              <a:ext cx="109" cy="109"/>
            </a:xfrm>
            <a:prstGeom prst="ellipse">
              <a:avLst/>
            </a:prstGeom>
            <a:solidFill>
              <a:srgbClr val="3300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061" name="Oval 4"/>
            <p:cNvSpPr>
              <a:spLocks noChangeArrowheads="1"/>
            </p:cNvSpPr>
            <p:nvPr/>
          </p:nvSpPr>
          <p:spPr bwMode="auto">
            <a:xfrm>
              <a:off x="5400" y="2078"/>
              <a:ext cx="109" cy="109"/>
            </a:xfrm>
            <a:prstGeom prst="ellipse">
              <a:avLst/>
            </a:prstGeom>
            <a:solidFill>
              <a:srgbClr val="3300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062" name="Oval 5"/>
            <p:cNvSpPr>
              <a:spLocks noChangeArrowheads="1"/>
            </p:cNvSpPr>
            <p:nvPr/>
          </p:nvSpPr>
          <p:spPr bwMode="auto">
            <a:xfrm>
              <a:off x="5598" y="2078"/>
              <a:ext cx="109" cy="109"/>
            </a:xfrm>
            <a:prstGeom prst="ellipse">
              <a:avLst/>
            </a:prstGeom>
            <a:solidFill>
              <a:srgbClr val="3300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063" name="Oval 6"/>
            <p:cNvSpPr>
              <a:spLocks noChangeArrowheads="1"/>
            </p:cNvSpPr>
            <p:nvPr/>
          </p:nvSpPr>
          <p:spPr bwMode="auto">
            <a:xfrm>
              <a:off x="5203" y="2275"/>
              <a:ext cx="109" cy="109"/>
            </a:xfrm>
            <a:prstGeom prst="ellipse">
              <a:avLst/>
            </a:prstGeom>
            <a:solidFill>
              <a:srgbClr val="3300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064" name="Oval 7"/>
            <p:cNvSpPr>
              <a:spLocks noChangeArrowheads="1"/>
            </p:cNvSpPr>
            <p:nvPr/>
          </p:nvSpPr>
          <p:spPr bwMode="auto">
            <a:xfrm>
              <a:off x="5400" y="2275"/>
              <a:ext cx="109" cy="109"/>
            </a:xfrm>
            <a:prstGeom prst="ellipse">
              <a:avLst/>
            </a:prstGeom>
            <a:solidFill>
              <a:srgbClr val="3300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065" name="Oval 8"/>
            <p:cNvSpPr>
              <a:spLocks noChangeArrowheads="1"/>
            </p:cNvSpPr>
            <p:nvPr/>
          </p:nvSpPr>
          <p:spPr bwMode="auto">
            <a:xfrm>
              <a:off x="5598" y="2275"/>
              <a:ext cx="109" cy="109"/>
            </a:xfrm>
            <a:prstGeom prst="ellipse">
              <a:avLst/>
            </a:prstGeom>
            <a:solidFill>
              <a:srgbClr val="3300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066" name="Oval 9"/>
            <p:cNvSpPr>
              <a:spLocks noChangeArrowheads="1"/>
            </p:cNvSpPr>
            <p:nvPr/>
          </p:nvSpPr>
          <p:spPr bwMode="auto">
            <a:xfrm>
              <a:off x="5795" y="2275"/>
              <a:ext cx="109" cy="109"/>
            </a:xfrm>
            <a:prstGeom prst="ellipse">
              <a:avLst/>
            </a:prstGeom>
            <a:solidFill>
              <a:srgbClr val="6699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067" name="Oval 10"/>
            <p:cNvSpPr>
              <a:spLocks noChangeArrowheads="1"/>
            </p:cNvSpPr>
            <p:nvPr/>
          </p:nvSpPr>
          <p:spPr bwMode="auto">
            <a:xfrm>
              <a:off x="5203" y="2472"/>
              <a:ext cx="109" cy="109"/>
            </a:xfrm>
            <a:prstGeom prst="ellipse">
              <a:avLst/>
            </a:prstGeom>
            <a:solidFill>
              <a:srgbClr val="3300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068" name="Oval 11"/>
            <p:cNvSpPr>
              <a:spLocks noChangeArrowheads="1"/>
            </p:cNvSpPr>
            <p:nvPr/>
          </p:nvSpPr>
          <p:spPr bwMode="auto">
            <a:xfrm>
              <a:off x="5400" y="2472"/>
              <a:ext cx="109" cy="109"/>
            </a:xfrm>
            <a:prstGeom prst="ellipse">
              <a:avLst/>
            </a:prstGeom>
            <a:solidFill>
              <a:srgbClr val="3300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069" name="Oval 12"/>
            <p:cNvSpPr>
              <a:spLocks noChangeArrowheads="1"/>
            </p:cNvSpPr>
            <p:nvPr/>
          </p:nvSpPr>
          <p:spPr bwMode="auto">
            <a:xfrm>
              <a:off x="5598" y="2472"/>
              <a:ext cx="109" cy="109"/>
            </a:xfrm>
            <a:prstGeom prst="ellipse">
              <a:avLst/>
            </a:prstGeom>
            <a:solidFill>
              <a:srgbClr val="6699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070" name="Oval 13"/>
            <p:cNvSpPr>
              <a:spLocks noChangeArrowheads="1"/>
            </p:cNvSpPr>
            <p:nvPr/>
          </p:nvSpPr>
          <p:spPr bwMode="auto">
            <a:xfrm>
              <a:off x="5795" y="2472"/>
              <a:ext cx="109" cy="109"/>
            </a:xfrm>
            <a:prstGeom prst="ellipse">
              <a:avLst/>
            </a:prstGeom>
            <a:solidFill>
              <a:srgbClr val="6699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071" name="Oval 14"/>
            <p:cNvSpPr>
              <a:spLocks noChangeArrowheads="1"/>
            </p:cNvSpPr>
            <p:nvPr/>
          </p:nvSpPr>
          <p:spPr bwMode="auto">
            <a:xfrm>
              <a:off x="5992" y="2472"/>
              <a:ext cx="109" cy="109"/>
            </a:xfrm>
            <a:prstGeom prst="ellipse">
              <a:avLst/>
            </a:prstGeom>
            <a:solidFill>
              <a:srgbClr val="CCCC00"/>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072" name="Oval 15"/>
            <p:cNvSpPr>
              <a:spLocks noChangeArrowheads="1"/>
            </p:cNvSpPr>
            <p:nvPr/>
          </p:nvSpPr>
          <p:spPr bwMode="auto">
            <a:xfrm>
              <a:off x="5203" y="2669"/>
              <a:ext cx="109" cy="110"/>
            </a:xfrm>
            <a:prstGeom prst="ellipse">
              <a:avLst/>
            </a:prstGeom>
            <a:solidFill>
              <a:srgbClr val="3300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073" name="Oval 16"/>
            <p:cNvSpPr>
              <a:spLocks noChangeArrowheads="1"/>
            </p:cNvSpPr>
            <p:nvPr/>
          </p:nvSpPr>
          <p:spPr bwMode="auto">
            <a:xfrm>
              <a:off x="5400" y="2669"/>
              <a:ext cx="109" cy="110"/>
            </a:xfrm>
            <a:prstGeom prst="ellipse">
              <a:avLst/>
            </a:prstGeom>
            <a:solidFill>
              <a:srgbClr val="6699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074" name="Oval 17"/>
            <p:cNvSpPr>
              <a:spLocks noChangeArrowheads="1"/>
            </p:cNvSpPr>
            <p:nvPr/>
          </p:nvSpPr>
          <p:spPr bwMode="auto">
            <a:xfrm>
              <a:off x="5598" y="2669"/>
              <a:ext cx="109" cy="110"/>
            </a:xfrm>
            <a:prstGeom prst="ellipse">
              <a:avLst/>
            </a:prstGeom>
            <a:solidFill>
              <a:srgbClr val="6699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075" name="Oval 18"/>
            <p:cNvSpPr>
              <a:spLocks noChangeArrowheads="1"/>
            </p:cNvSpPr>
            <p:nvPr/>
          </p:nvSpPr>
          <p:spPr bwMode="auto">
            <a:xfrm>
              <a:off x="5795" y="2669"/>
              <a:ext cx="109" cy="110"/>
            </a:xfrm>
            <a:prstGeom prst="ellipse">
              <a:avLst/>
            </a:prstGeom>
            <a:solidFill>
              <a:srgbClr val="CCCC00"/>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076" name="Oval 19"/>
            <p:cNvSpPr>
              <a:spLocks noChangeArrowheads="1"/>
            </p:cNvSpPr>
            <p:nvPr/>
          </p:nvSpPr>
          <p:spPr bwMode="auto">
            <a:xfrm>
              <a:off x="5203" y="2866"/>
              <a:ext cx="109" cy="110"/>
            </a:xfrm>
            <a:prstGeom prst="ellipse">
              <a:avLst/>
            </a:prstGeom>
            <a:solidFill>
              <a:srgbClr val="6699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077" name="Oval 20"/>
            <p:cNvSpPr>
              <a:spLocks noChangeArrowheads="1"/>
            </p:cNvSpPr>
            <p:nvPr/>
          </p:nvSpPr>
          <p:spPr bwMode="auto">
            <a:xfrm>
              <a:off x="5400" y="2866"/>
              <a:ext cx="109" cy="110"/>
            </a:xfrm>
            <a:prstGeom prst="ellipse">
              <a:avLst/>
            </a:prstGeom>
            <a:solidFill>
              <a:srgbClr val="6699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078" name="Oval 21"/>
            <p:cNvSpPr>
              <a:spLocks noChangeArrowheads="1"/>
            </p:cNvSpPr>
            <p:nvPr/>
          </p:nvSpPr>
          <p:spPr bwMode="auto">
            <a:xfrm>
              <a:off x="5598" y="2866"/>
              <a:ext cx="109" cy="110"/>
            </a:xfrm>
            <a:prstGeom prst="ellipse">
              <a:avLst/>
            </a:prstGeom>
            <a:solidFill>
              <a:srgbClr val="CCCC00"/>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079" name="Oval 22"/>
            <p:cNvSpPr>
              <a:spLocks noChangeArrowheads="1"/>
            </p:cNvSpPr>
            <p:nvPr/>
          </p:nvSpPr>
          <p:spPr bwMode="auto">
            <a:xfrm>
              <a:off x="5795" y="2866"/>
              <a:ext cx="109" cy="110"/>
            </a:xfrm>
            <a:prstGeom prst="ellipse">
              <a:avLst/>
            </a:prstGeom>
            <a:solidFill>
              <a:srgbClr val="CCCC00"/>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080" name="Oval 23"/>
            <p:cNvSpPr>
              <a:spLocks noChangeArrowheads="1"/>
            </p:cNvSpPr>
            <p:nvPr/>
          </p:nvSpPr>
          <p:spPr bwMode="auto">
            <a:xfrm>
              <a:off x="5992" y="2866"/>
              <a:ext cx="109" cy="110"/>
            </a:xfrm>
            <a:prstGeom prst="ellipse">
              <a:avLst/>
            </a:prstGeom>
            <a:solidFill>
              <a:srgbClr val="D8D8EC"/>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081" name="Oval 24"/>
            <p:cNvSpPr>
              <a:spLocks noChangeArrowheads="1"/>
            </p:cNvSpPr>
            <p:nvPr/>
          </p:nvSpPr>
          <p:spPr bwMode="auto">
            <a:xfrm>
              <a:off x="5203" y="3063"/>
              <a:ext cx="109" cy="109"/>
            </a:xfrm>
            <a:prstGeom prst="ellipse">
              <a:avLst/>
            </a:prstGeom>
            <a:solidFill>
              <a:srgbClr val="6699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082" name="Oval 25"/>
            <p:cNvSpPr>
              <a:spLocks noChangeArrowheads="1"/>
            </p:cNvSpPr>
            <p:nvPr/>
          </p:nvSpPr>
          <p:spPr bwMode="auto">
            <a:xfrm>
              <a:off x="5400" y="3063"/>
              <a:ext cx="109" cy="109"/>
            </a:xfrm>
            <a:prstGeom prst="ellipse">
              <a:avLst/>
            </a:prstGeom>
            <a:solidFill>
              <a:srgbClr val="CCCC00"/>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083" name="Oval 26"/>
            <p:cNvSpPr>
              <a:spLocks noChangeArrowheads="1"/>
            </p:cNvSpPr>
            <p:nvPr/>
          </p:nvSpPr>
          <p:spPr bwMode="auto">
            <a:xfrm>
              <a:off x="5598" y="3063"/>
              <a:ext cx="109" cy="109"/>
            </a:xfrm>
            <a:prstGeom prst="ellipse">
              <a:avLst/>
            </a:prstGeom>
            <a:solidFill>
              <a:srgbClr val="CCCC00"/>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084" name="Oval 27"/>
            <p:cNvSpPr>
              <a:spLocks noChangeArrowheads="1"/>
            </p:cNvSpPr>
            <p:nvPr/>
          </p:nvSpPr>
          <p:spPr bwMode="auto">
            <a:xfrm>
              <a:off x="5795" y="3063"/>
              <a:ext cx="109" cy="109"/>
            </a:xfrm>
            <a:prstGeom prst="ellipse">
              <a:avLst/>
            </a:prstGeom>
            <a:solidFill>
              <a:srgbClr val="D8D8EC"/>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085" name="Oval 28"/>
            <p:cNvSpPr>
              <a:spLocks noChangeArrowheads="1"/>
            </p:cNvSpPr>
            <p:nvPr/>
          </p:nvSpPr>
          <p:spPr bwMode="auto">
            <a:xfrm>
              <a:off x="5203" y="3261"/>
              <a:ext cx="109" cy="109"/>
            </a:xfrm>
            <a:prstGeom prst="ellipse">
              <a:avLst/>
            </a:prstGeom>
            <a:solidFill>
              <a:srgbClr val="CCCC00"/>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086" name="Oval 29"/>
            <p:cNvSpPr>
              <a:spLocks noChangeArrowheads="1"/>
            </p:cNvSpPr>
            <p:nvPr/>
          </p:nvSpPr>
          <p:spPr bwMode="auto">
            <a:xfrm>
              <a:off x="5400" y="3261"/>
              <a:ext cx="109" cy="109"/>
            </a:xfrm>
            <a:prstGeom prst="ellipse">
              <a:avLst/>
            </a:prstGeom>
            <a:solidFill>
              <a:srgbClr val="CCCC00"/>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 name="Oval 30"/>
            <p:cNvSpPr>
              <a:spLocks noChangeArrowheads="1"/>
            </p:cNvSpPr>
            <p:nvPr/>
          </p:nvSpPr>
          <p:spPr bwMode="auto">
            <a:xfrm>
              <a:off x="5598" y="3261"/>
              <a:ext cx="109" cy="109"/>
            </a:xfrm>
            <a:prstGeom prst="ellipse">
              <a:avLst/>
            </a:prstGeom>
            <a:solidFill>
              <a:srgbClr val="D8D8EC"/>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3" name="Oval 31"/>
            <p:cNvSpPr>
              <a:spLocks noChangeArrowheads="1"/>
            </p:cNvSpPr>
            <p:nvPr/>
          </p:nvSpPr>
          <p:spPr bwMode="auto">
            <a:xfrm>
              <a:off x="5795" y="3261"/>
              <a:ext cx="109" cy="109"/>
            </a:xfrm>
            <a:prstGeom prst="ellipse">
              <a:avLst/>
            </a:prstGeom>
            <a:solidFill>
              <a:srgbClr val="D8D8EC"/>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4" name="Oval 32"/>
            <p:cNvSpPr>
              <a:spLocks noChangeArrowheads="1"/>
            </p:cNvSpPr>
            <p:nvPr/>
          </p:nvSpPr>
          <p:spPr bwMode="auto">
            <a:xfrm>
              <a:off x="5400" y="3458"/>
              <a:ext cx="109" cy="109"/>
            </a:xfrm>
            <a:prstGeom prst="ellipse">
              <a:avLst/>
            </a:prstGeom>
            <a:solidFill>
              <a:srgbClr val="D8D8EC"/>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090" name="Oval 33"/>
            <p:cNvSpPr>
              <a:spLocks noChangeArrowheads="1"/>
            </p:cNvSpPr>
            <p:nvPr/>
          </p:nvSpPr>
          <p:spPr bwMode="auto">
            <a:xfrm>
              <a:off x="5795" y="3458"/>
              <a:ext cx="109" cy="109"/>
            </a:xfrm>
            <a:prstGeom prst="ellipse">
              <a:avLst/>
            </a:prstGeom>
            <a:solidFill>
              <a:srgbClr val="D8D8EC"/>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grpSp>
      <p:sp>
        <p:nvSpPr>
          <p:cNvPr id="2052" name="Line 34"/>
          <p:cNvSpPr>
            <a:spLocks noChangeShapeType="1"/>
          </p:cNvSpPr>
          <p:nvPr/>
        </p:nvSpPr>
        <p:spPr bwMode="auto">
          <a:xfrm>
            <a:off x="336550" y="3108325"/>
            <a:ext cx="9072563" cy="1588"/>
          </a:xfrm>
          <a:prstGeom prst="line">
            <a:avLst/>
          </a:prstGeom>
          <a:noFill/>
          <a:ln w="648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3" name="Rectangle 35"/>
          <p:cNvSpPr>
            <a:spLocks noGrp="1" noChangeArrowheads="1"/>
          </p:cNvSpPr>
          <p:nvPr>
            <p:ph type="title"/>
          </p:nvPr>
        </p:nvSpPr>
        <p:spPr bwMode="auto">
          <a:xfrm>
            <a:off x="503238" y="134938"/>
            <a:ext cx="8266112" cy="1377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altLang="ru-RU" smtClean="0"/>
              <a:t>Для правки текста заголовка щелкните мышью</a:t>
            </a:r>
          </a:p>
        </p:txBody>
      </p:sp>
      <p:sp>
        <p:nvSpPr>
          <p:cNvPr id="2054" name="Rectangle 36"/>
          <p:cNvSpPr>
            <a:spLocks noGrp="1" noChangeArrowheads="1"/>
          </p:cNvSpPr>
          <p:nvPr>
            <p:ph type="body" idx="1"/>
          </p:nvPr>
        </p:nvSpPr>
        <p:spPr bwMode="auto">
          <a:xfrm>
            <a:off x="503238" y="1895475"/>
            <a:ext cx="9021762" cy="481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
        <p:nvSpPr>
          <p:cNvPr id="2055" name="Text Box 37"/>
          <p:cNvSpPr txBox="1">
            <a:spLocks noChangeArrowheads="1"/>
          </p:cNvSpPr>
          <p:nvPr/>
        </p:nvSpPr>
        <p:spPr bwMode="auto">
          <a:xfrm>
            <a:off x="503238" y="6888163"/>
            <a:ext cx="2352675"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056" name="Text Box 38"/>
          <p:cNvSpPr txBox="1">
            <a:spLocks noChangeArrowheads="1"/>
          </p:cNvSpPr>
          <p:nvPr/>
        </p:nvSpPr>
        <p:spPr bwMode="auto">
          <a:xfrm>
            <a:off x="3443288" y="6888163"/>
            <a:ext cx="3192462"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087" name="Rectangle 39"/>
          <p:cNvSpPr>
            <a:spLocks noGrp="1" noChangeArrowheads="1"/>
          </p:cNvSpPr>
          <p:nvPr>
            <p:ph type="sldNum"/>
          </p:nvPr>
        </p:nvSpPr>
        <p:spPr bwMode="auto">
          <a:xfrm>
            <a:off x="7223125" y="6888163"/>
            <a:ext cx="230187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168275" algn="r" eaLnBrk="1" hangingPunct="1">
              <a:lnSpc>
                <a:spcPct val="100000"/>
              </a:lnSpc>
              <a:buClrTx/>
              <a:buSzPct val="45000"/>
              <a:buFontTx/>
              <a:buNone/>
              <a:tabLst>
                <a:tab pos="723900" algn="l"/>
                <a:tab pos="1447800" algn="l"/>
                <a:tab pos="2171700" algn="l"/>
              </a:tabLst>
              <a:defRPr sz="1000">
                <a:solidFill>
                  <a:srgbClr val="000000"/>
                </a:solidFill>
                <a:latin typeface="Times New Roman" panose="02020603050405020304" pitchFamily="18" charset="0"/>
                <a:cs typeface="Lucida Sans Unicode" panose="020B0602030504020204" pitchFamily="34" charset="0"/>
              </a:defRPr>
            </a:lvl1pPr>
          </a:lstStyle>
          <a:p>
            <a:pPr>
              <a:defRPr/>
            </a:pPr>
            <a:fld id="{4F839BEE-0A27-47CD-B8EA-410B72D2445F}" type="slidenum">
              <a:rPr lang="ru-RU" altLang="ru-RU"/>
              <a:pPr>
                <a:defRPr/>
              </a:pPr>
              <a:t>‹#›</a:t>
            </a:fld>
            <a:endParaRPr lang="ru-RU" altLang="ru-RU"/>
          </a:p>
        </p:txBody>
      </p:sp>
      <p:sp>
        <p:nvSpPr>
          <p:cNvPr id="2088" name="Rectangle 40"/>
          <p:cNvSpPr>
            <a:spLocks noGrp="1" noChangeArrowheads="1"/>
          </p:cNvSpPr>
          <p:nvPr>
            <p:ph type="dt"/>
          </p:nvPr>
        </p:nvSpPr>
        <p:spPr bwMode="auto">
          <a:xfrm>
            <a:off x="503238" y="6886575"/>
            <a:ext cx="2301875"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a:lnSpc>
                <a:spcPct val="95000"/>
              </a:lnSpc>
              <a:buClrTx/>
              <a:buSzPct val="100000"/>
              <a:buFontTx/>
              <a:buNone/>
              <a:tabLst>
                <a:tab pos="723900" algn="l"/>
                <a:tab pos="1447800" algn="l"/>
                <a:tab pos="2171700"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endParaRPr lang="ru-RU" altLang="ru-RU"/>
          </a:p>
        </p:txBody>
      </p:sp>
      <p:sp>
        <p:nvSpPr>
          <p:cNvPr id="2089" name="Rectangle 41"/>
          <p:cNvSpPr>
            <a:spLocks noGrp="1" noChangeArrowheads="1"/>
          </p:cNvSpPr>
          <p:nvPr>
            <p:ph type="ftr"/>
          </p:nvPr>
        </p:nvSpPr>
        <p:spPr bwMode="auto">
          <a:xfrm>
            <a:off x="3446463" y="6886575"/>
            <a:ext cx="3148012"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eaLnBrk="1">
              <a:lnSpc>
                <a:spcPct val="95000"/>
              </a:lnSpc>
              <a:buClrTx/>
              <a:buSzPct val="100000"/>
              <a:buFontTx/>
              <a:buNone/>
              <a:tabLst>
                <a:tab pos="723900" algn="l"/>
                <a:tab pos="1447800" algn="l"/>
                <a:tab pos="2171700" algn="l"/>
                <a:tab pos="2895600"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endParaRPr lang="ru-RU" altLang="ru-RU"/>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5000" b="1" kern="1200">
          <a:solidFill>
            <a:srgbClr val="330066"/>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5000" b="1">
          <a:solidFill>
            <a:srgbClr val="330066"/>
          </a:solidFill>
          <a:latin typeface="Arial" panose="020B0604020202020204" pitchFamily="34" charset="0"/>
          <a:ea typeface="Microsoft YaHei" panose="020B0503020204020204" pitchFamily="34"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5000" b="1">
          <a:solidFill>
            <a:srgbClr val="330066"/>
          </a:solidFill>
          <a:latin typeface="Arial" panose="020B0604020202020204" pitchFamily="34" charset="0"/>
          <a:ea typeface="Microsoft YaHei" panose="020B0503020204020204" pitchFamily="34"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5000" b="1">
          <a:solidFill>
            <a:srgbClr val="330066"/>
          </a:solidFill>
          <a:latin typeface="Arial" panose="020B0604020202020204" pitchFamily="34" charset="0"/>
          <a:ea typeface="Microsoft YaHei" panose="020B0503020204020204" pitchFamily="34"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5000" b="1">
          <a:solidFill>
            <a:srgbClr val="330066"/>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5000" b="1">
          <a:solidFill>
            <a:srgbClr val="330066"/>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5000" b="1">
          <a:solidFill>
            <a:srgbClr val="330066"/>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5000" b="1">
          <a:solidFill>
            <a:srgbClr val="330066"/>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5000" b="1">
          <a:solidFill>
            <a:srgbClr val="330066"/>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spcBef>
          <a:spcPts val="825"/>
        </a:spcBef>
        <a:spcAft>
          <a:spcPct val="0"/>
        </a:spcAft>
        <a:buClr>
          <a:srgbClr val="000000"/>
        </a:buClr>
        <a:buSzPct val="100000"/>
        <a:buFont typeface="Times New Roman" panose="02020603050405020304" pitchFamily="18" charset="0"/>
        <a:defRPr sz="3300" kern="1200">
          <a:solidFill>
            <a:srgbClr val="000000"/>
          </a:solidFill>
          <a:latin typeface="+mn-lt"/>
          <a:ea typeface="+mn-ea"/>
          <a:cs typeface="+mn-cs"/>
        </a:defRPr>
      </a:lvl1pPr>
      <a:lvl2pPr marL="742950" indent="-285750" algn="l" defTabSz="449263" rtl="0" eaLnBrk="0" fontAlgn="base" hangingPunct="0">
        <a:spcBef>
          <a:spcPts val="713"/>
        </a:spcBef>
        <a:spcAft>
          <a:spcPct val="0"/>
        </a:spcAft>
        <a:buClr>
          <a:srgbClr val="000000"/>
        </a:buClr>
        <a:buSzPct val="100000"/>
        <a:buFont typeface="Times New Roman" panose="02020603050405020304" pitchFamily="18" charset="0"/>
        <a:defRPr sz="2900" kern="1200">
          <a:solidFill>
            <a:srgbClr val="000000"/>
          </a:solidFill>
          <a:latin typeface="+mn-lt"/>
          <a:ea typeface="+mn-ea"/>
          <a:cs typeface="+mn-cs"/>
        </a:defRPr>
      </a:lvl2pPr>
      <a:lvl3pPr marL="1143000" indent="-228600" algn="l" defTabSz="449263" rtl="0" eaLnBrk="0" fontAlgn="base" hangingPunct="0">
        <a:spcBef>
          <a:spcPts val="638"/>
        </a:spcBef>
        <a:spcAft>
          <a:spcPct val="0"/>
        </a:spcAft>
        <a:buClr>
          <a:srgbClr val="000000"/>
        </a:buClr>
        <a:buSzPct val="100000"/>
        <a:buFont typeface="Times New Roman" panose="02020603050405020304" pitchFamily="18" charset="0"/>
        <a:defRPr sz="2500" kern="1200">
          <a:solidFill>
            <a:srgbClr val="000000"/>
          </a:solidFill>
          <a:latin typeface="+mn-lt"/>
          <a:ea typeface="+mn-ea"/>
          <a:cs typeface="+mn-cs"/>
        </a:defRPr>
      </a:lvl3pPr>
      <a:lvl4pPr marL="1600200" indent="-228600" algn="l" defTabSz="449263" rtl="0" eaLnBrk="0" fontAlgn="base" hangingPunct="0">
        <a:spcBef>
          <a:spcPts val="550"/>
        </a:spcBef>
        <a:spcAft>
          <a:spcPct val="0"/>
        </a:spcAft>
        <a:buClr>
          <a:srgbClr val="000000"/>
        </a:buClr>
        <a:buSzPct val="100000"/>
        <a:buFont typeface="Times New Roman" panose="02020603050405020304" pitchFamily="18" charset="0"/>
        <a:defRPr sz="2200" kern="1200">
          <a:solidFill>
            <a:srgbClr val="000000"/>
          </a:solidFill>
          <a:latin typeface="+mn-lt"/>
          <a:ea typeface="+mn-ea"/>
          <a:cs typeface="+mn-cs"/>
        </a:defRPr>
      </a:lvl4pPr>
      <a:lvl5pPr marL="2057400" indent="-228600" algn="l" defTabSz="449263" rtl="0" eaLnBrk="0" fontAlgn="base" hangingPunct="0">
        <a:spcBef>
          <a:spcPts val="550"/>
        </a:spcBef>
        <a:spcAft>
          <a:spcPct val="0"/>
        </a:spcAft>
        <a:buClr>
          <a:srgbClr val="000000"/>
        </a:buClr>
        <a:buSzPct val="100000"/>
        <a:buFont typeface="Times New Roman" panose="02020603050405020304" pitchFamily="18" charset="0"/>
        <a:defRPr sz="2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ChangeArrowheads="1"/>
          </p:cNvSpPr>
          <p:nvPr/>
        </p:nvSpPr>
        <p:spPr bwMode="auto">
          <a:xfrm>
            <a:off x="0" y="404813"/>
            <a:ext cx="10080625" cy="92075"/>
          </a:xfrm>
          <a:prstGeom prst="rect">
            <a:avLst/>
          </a:prstGeom>
          <a:solidFill>
            <a:srgbClr val="438086">
              <a:alpha val="50195"/>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3075" name="Rectangle 2"/>
          <p:cNvSpPr>
            <a:spLocks noChangeArrowheads="1"/>
          </p:cNvSpPr>
          <p:nvPr/>
        </p:nvSpPr>
        <p:spPr bwMode="auto">
          <a:xfrm>
            <a:off x="0" y="0"/>
            <a:ext cx="10080625" cy="341313"/>
          </a:xfrm>
          <a:prstGeom prst="rect">
            <a:avLst/>
          </a:prstGeom>
          <a:solidFill>
            <a:srgbClr val="42445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3076" name="Rectangle 3"/>
          <p:cNvSpPr>
            <a:spLocks noChangeArrowheads="1"/>
          </p:cNvSpPr>
          <p:nvPr/>
        </p:nvSpPr>
        <p:spPr bwMode="auto">
          <a:xfrm>
            <a:off x="0" y="339725"/>
            <a:ext cx="10080625" cy="100013"/>
          </a:xfrm>
          <a:prstGeom prst="rect">
            <a:avLst/>
          </a:prstGeom>
          <a:solidFill>
            <a:srgbClr val="43808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3077" name="Rectangle 4"/>
          <p:cNvSpPr>
            <a:spLocks noChangeArrowheads="1"/>
          </p:cNvSpPr>
          <p:nvPr/>
        </p:nvSpPr>
        <p:spPr bwMode="auto">
          <a:xfrm flipV="1">
            <a:off x="5964238" y="396875"/>
            <a:ext cx="4116387" cy="100013"/>
          </a:xfrm>
          <a:prstGeom prst="rect">
            <a:avLst/>
          </a:prstGeom>
          <a:solidFill>
            <a:srgbClr val="43808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3078" name="Rectangle 5"/>
          <p:cNvSpPr>
            <a:spLocks noChangeArrowheads="1"/>
          </p:cNvSpPr>
          <p:nvPr/>
        </p:nvSpPr>
        <p:spPr bwMode="auto">
          <a:xfrm flipV="1">
            <a:off x="5964238" y="484188"/>
            <a:ext cx="4116387" cy="198437"/>
          </a:xfrm>
          <a:prstGeom prst="rect">
            <a:avLst/>
          </a:prstGeom>
          <a:solidFill>
            <a:srgbClr val="438086">
              <a:alpha val="50195"/>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3079" name="AutoShape 6"/>
          <p:cNvSpPr>
            <a:spLocks noChangeArrowheads="1"/>
          </p:cNvSpPr>
          <p:nvPr/>
        </p:nvSpPr>
        <p:spPr bwMode="auto">
          <a:xfrm>
            <a:off x="5961063" y="547688"/>
            <a:ext cx="3375025" cy="30162"/>
          </a:xfrm>
          <a:prstGeom prst="roundRect">
            <a:avLst>
              <a:gd name="adj" fmla="val 16667"/>
            </a:avLst>
          </a:prstGeom>
          <a:solidFill>
            <a:srgbClr val="53548A"/>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3080" name="AutoShape 7"/>
          <p:cNvSpPr>
            <a:spLocks noChangeArrowheads="1"/>
          </p:cNvSpPr>
          <p:nvPr/>
        </p:nvSpPr>
        <p:spPr bwMode="auto">
          <a:xfrm>
            <a:off x="8128000" y="649288"/>
            <a:ext cx="1763713" cy="39687"/>
          </a:xfrm>
          <a:prstGeom prst="roundRect">
            <a:avLst>
              <a:gd name="adj" fmla="val 16667"/>
            </a:avLst>
          </a:prstGeom>
          <a:solidFill>
            <a:srgbClr val="53548A"/>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3081" name="Rectangle 8"/>
          <p:cNvSpPr>
            <a:spLocks noChangeArrowheads="1"/>
          </p:cNvSpPr>
          <p:nvPr/>
        </p:nvSpPr>
        <p:spPr bwMode="auto">
          <a:xfrm>
            <a:off x="10015538" y="-1588"/>
            <a:ext cx="63500" cy="684213"/>
          </a:xfrm>
          <a:prstGeom prst="rect">
            <a:avLst/>
          </a:prstGeom>
          <a:solidFill>
            <a:srgbClr val="FFFFFF">
              <a:alpha val="65881"/>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3082" name="Rectangle 9"/>
          <p:cNvSpPr>
            <a:spLocks noChangeArrowheads="1"/>
          </p:cNvSpPr>
          <p:nvPr/>
        </p:nvSpPr>
        <p:spPr bwMode="auto">
          <a:xfrm>
            <a:off x="9969500" y="-1588"/>
            <a:ext cx="30163" cy="684213"/>
          </a:xfrm>
          <a:prstGeom prst="rect">
            <a:avLst/>
          </a:prstGeom>
          <a:solidFill>
            <a:srgbClr val="FFFFFF">
              <a:alpha val="65881"/>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3083" name="Rectangle 10"/>
          <p:cNvSpPr>
            <a:spLocks noChangeArrowheads="1"/>
          </p:cNvSpPr>
          <p:nvPr/>
        </p:nvSpPr>
        <p:spPr bwMode="auto">
          <a:xfrm>
            <a:off x="9948863" y="-1588"/>
            <a:ext cx="7937" cy="684213"/>
          </a:xfrm>
          <a:prstGeom prst="rect">
            <a:avLst/>
          </a:prstGeom>
          <a:solidFill>
            <a:srgbClr val="FFFFFF">
              <a:alpha val="59999"/>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3084" name="Rectangle 11"/>
          <p:cNvSpPr>
            <a:spLocks noChangeArrowheads="1"/>
          </p:cNvSpPr>
          <p:nvPr/>
        </p:nvSpPr>
        <p:spPr bwMode="auto">
          <a:xfrm>
            <a:off x="9894888" y="-1588"/>
            <a:ext cx="30162" cy="684213"/>
          </a:xfrm>
          <a:prstGeom prst="rect">
            <a:avLst/>
          </a:prstGeom>
          <a:solidFill>
            <a:srgbClr val="FFFFFF">
              <a:alpha val="39999"/>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3085" name="Rectangle 12"/>
          <p:cNvSpPr>
            <a:spLocks noChangeArrowheads="1"/>
          </p:cNvSpPr>
          <p:nvPr/>
        </p:nvSpPr>
        <p:spPr bwMode="auto">
          <a:xfrm>
            <a:off x="9828213" y="0"/>
            <a:ext cx="58737" cy="646113"/>
          </a:xfrm>
          <a:prstGeom prst="rect">
            <a:avLst/>
          </a:prstGeom>
          <a:solidFill>
            <a:srgbClr val="FFFFFF">
              <a:alpha val="20000"/>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3086" name="Rectangle 13"/>
          <p:cNvSpPr>
            <a:spLocks noChangeArrowheads="1"/>
          </p:cNvSpPr>
          <p:nvPr/>
        </p:nvSpPr>
        <p:spPr bwMode="auto">
          <a:xfrm>
            <a:off x="9782175" y="0"/>
            <a:ext cx="7938" cy="646113"/>
          </a:xfrm>
          <a:prstGeom prst="rect">
            <a:avLst/>
          </a:prstGeom>
          <a:solidFill>
            <a:srgbClr val="FFFFFF">
              <a:alpha val="30980"/>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3087" name="Rectangle 14"/>
          <p:cNvSpPr>
            <a:spLocks noGrp="1" noChangeArrowheads="1"/>
          </p:cNvSpPr>
          <p:nvPr>
            <p:ph type="title"/>
          </p:nvPr>
        </p:nvSpPr>
        <p:spPr bwMode="auto">
          <a:xfrm>
            <a:off x="503238" y="1258888"/>
            <a:ext cx="9031287"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ru-RU" smtClean="0"/>
              <a:t>Для правки текста заголовка щелкните мышью</a:t>
            </a:r>
          </a:p>
        </p:txBody>
      </p:sp>
      <p:sp>
        <p:nvSpPr>
          <p:cNvPr id="3088" name="Rectangle 15"/>
          <p:cNvSpPr>
            <a:spLocks noGrp="1" noChangeArrowheads="1"/>
          </p:cNvSpPr>
          <p:nvPr>
            <p:ph type="body" idx="1"/>
          </p:nvPr>
        </p:nvSpPr>
        <p:spPr bwMode="auto">
          <a:xfrm>
            <a:off x="503238" y="2479675"/>
            <a:ext cx="9031287" cy="472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
        <p:nvSpPr>
          <p:cNvPr id="2" name="Rectangle 16"/>
          <p:cNvSpPr>
            <a:spLocks noGrp="1" noChangeArrowheads="1"/>
          </p:cNvSpPr>
          <p:nvPr>
            <p:ph type="dt"/>
          </p:nvPr>
        </p:nvSpPr>
        <p:spPr bwMode="auto">
          <a:xfrm>
            <a:off x="7259638" y="674688"/>
            <a:ext cx="1014412"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100000"/>
              </a:lnSpc>
              <a:buClrTx/>
              <a:buSzPct val="100000"/>
              <a:buFontTx/>
              <a:buNone/>
              <a:tabLst>
                <a:tab pos="723900" algn="l"/>
              </a:tabLst>
              <a:defRPr>
                <a:solidFill>
                  <a:srgbClr val="000000"/>
                </a:solidFill>
                <a:latin typeface="+mn-lt"/>
                <a:cs typeface="Lucida Sans Unicode" panose="020B0602030504020204" pitchFamily="34" charset="0"/>
              </a:defRPr>
            </a:lvl1pPr>
          </a:lstStyle>
          <a:p>
            <a:pPr>
              <a:defRPr/>
            </a:pPr>
            <a:r>
              <a:rPr lang="ru-RU" altLang="ru-RU"/>
              <a:t>8.11.16</a:t>
            </a:r>
          </a:p>
        </p:txBody>
      </p:sp>
      <p:sp>
        <p:nvSpPr>
          <p:cNvPr id="3090" name="Text Box 17"/>
          <p:cNvSpPr txBox="1">
            <a:spLocks noChangeArrowheads="1"/>
          </p:cNvSpPr>
          <p:nvPr/>
        </p:nvSpPr>
        <p:spPr bwMode="auto">
          <a:xfrm>
            <a:off x="5795963" y="674688"/>
            <a:ext cx="1460500"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3" name="Rectangle 18"/>
          <p:cNvSpPr>
            <a:spLocks noGrp="1" noChangeArrowheads="1"/>
          </p:cNvSpPr>
          <p:nvPr>
            <p:ph type="sldNum"/>
          </p:nvPr>
        </p:nvSpPr>
        <p:spPr bwMode="auto">
          <a:xfrm>
            <a:off x="9012238" y="1588"/>
            <a:ext cx="798512"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100000"/>
              </a:lnSpc>
              <a:buClrTx/>
              <a:buSzPct val="100000"/>
              <a:buFontTx/>
              <a:buNone/>
              <a:tabLst>
                <a:tab pos="723900" algn="l"/>
              </a:tabLst>
              <a:defRPr>
                <a:solidFill>
                  <a:srgbClr val="000000"/>
                </a:solidFill>
                <a:latin typeface="+mn-lt"/>
                <a:cs typeface="Lucida Sans Unicode" panose="020B0602030504020204" pitchFamily="34" charset="0"/>
              </a:defRPr>
            </a:lvl1pPr>
          </a:lstStyle>
          <a:p>
            <a:pPr>
              <a:defRPr/>
            </a:pPr>
            <a:fld id="{F56FB32C-D883-4751-8697-C59139C7CC4B}"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p:txStyles>
    <p:titleStyle>
      <a:lvl1pPr algn="l" defTabSz="449263" rtl="0" eaLnBrk="0" fontAlgn="base" hangingPunct="0">
        <a:lnSpc>
          <a:spcPct val="95000"/>
        </a:lnSpc>
        <a:spcBef>
          <a:spcPct val="0"/>
        </a:spcBef>
        <a:spcAft>
          <a:spcPct val="0"/>
        </a:spcAft>
        <a:buClr>
          <a:srgbClr val="000000"/>
        </a:buClr>
        <a:buSzPct val="100000"/>
        <a:buFont typeface="Times New Roman" panose="02020603050405020304" pitchFamily="18" charset="0"/>
        <a:defRPr sz="2000" kern="1200">
          <a:solidFill>
            <a:srgbClr val="000000"/>
          </a:solidFill>
          <a:latin typeface="+mj-lt"/>
          <a:ea typeface="+mj-ea"/>
          <a:cs typeface="+mj-cs"/>
        </a:defRPr>
      </a:lvl1pPr>
      <a:lvl2pPr algn="l" defTabSz="449263" rtl="0" eaLnBrk="0" fontAlgn="base" hangingPunct="0">
        <a:lnSpc>
          <a:spcPct val="95000"/>
        </a:lnSpc>
        <a:spcBef>
          <a:spcPct val="0"/>
        </a:spcBef>
        <a:spcAft>
          <a:spcPct val="0"/>
        </a:spcAft>
        <a:buClr>
          <a:srgbClr val="000000"/>
        </a:buClr>
        <a:buSzPct val="100000"/>
        <a:buFont typeface="Times New Roman" panose="02020603050405020304" pitchFamily="18" charset="0"/>
        <a:defRPr sz="2000">
          <a:solidFill>
            <a:srgbClr val="000000"/>
          </a:solidFill>
          <a:latin typeface="Georgia" panose="02040502050405020303" pitchFamily="18" charset="0"/>
          <a:ea typeface="Microsoft YaHei" panose="020B0503020204020204" pitchFamily="34" charset="-122"/>
        </a:defRPr>
      </a:lvl2pPr>
      <a:lvl3pPr algn="l" defTabSz="449263" rtl="0" eaLnBrk="0" fontAlgn="base" hangingPunct="0">
        <a:lnSpc>
          <a:spcPct val="95000"/>
        </a:lnSpc>
        <a:spcBef>
          <a:spcPct val="0"/>
        </a:spcBef>
        <a:spcAft>
          <a:spcPct val="0"/>
        </a:spcAft>
        <a:buClr>
          <a:srgbClr val="000000"/>
        </a:buClr>
        <a:buSzPct val="100000"/>
        <a:buFont typeface="Times New Roman" panose="02020603050405020304" pitchFamily="18" charset="0"/>
        <a:defRPr sz="2000">
          <a:solidFill>
            <a:srgbClr val="000000"/>
          </a:solidFill>
          <a:latin typeface="Georgia" panose="02040502050405020303" pitchFamily="18" charset="0"/>
          <a:ea typeface="Microsoft YaHei" panose="020B0503020204020204" pitchFamily="34" charset="-122"/>
        </a:defRPr>
      </a:lvl3pPr>
      <a:lvl4pPr algn="l" defTabSz="449263" rtl="0" eaLnBrk="0" fontAlgn="base" hangingPunct="0">
        <a:lnSpc>
          <a:spcPct val="95000"/>
        </a:lnSpc>
        <a:spcBef>
          <a:spcPct val="0"/>
        </a:spcBef>
        <a:spcAft>
          <a:spcPct val="0"/>
        </a:spcAft>
        <a:buClr>
          <a:srgbClr val="000000"/>
        </a:buClr>
        <a:buSzPct val="100000"/>
        <a:buFont typeface="Times New Roman" panose="02020603050405020304" pitchFamily="18" charset="0"/>
        <a:defRPr sz="2000">
          <a:solidFill>
            <a:srgbClr val="000000"/>
          </a:solidFill>
          <a:latin typeface="Georgia" panose="02040502050405020303" pitchFamily="18" charset="0"/>
          <a:ea typeface="Microsoft YaHei" panose="020B0503020204020204" pitchFamily="34" charset="-122"/>
        </a:defRPr>
      </a:lvl4pPr>
      <a:lvl5pPr algn="l" defTabSz="449263" rtl="0" eaLnBrk="0" fontAlgn="base" hangingPunct="0">
        <a:lnSpc>
          <a:spcPct val="95000"/>
        </a:lnSpc>
        <a:spcBef>
          <a:spcPct val="0"/>
        </a:spcBef>
        <a:spcAft>
          <a:spcPct val="0"/>
        </a:spcAft>
        <a:buClr>
          <a:srgbClr val="000000"/>
        </a:buClr>
        <a:buSzPct val="100000"/>
        <a:buFont typeface="Times New Roman" panose="02020603050405020304" pitchFamily="18" charset="0"/>
        <a:defRPr sz="2000">
          <a:solidFill>
            <a:srgbClr val="000000"/>
          </a:solidFill>
          <a:latin typeface="Georgia" panose="02040502050405020303" pitchFamily="18" charset="0"/>
          <a:ea typeface="Microsoft YaHei" panose="020B0503020204020204" pitchFamily="34" charset="-122"/>
        </a:defRPr>
      </a:lvl5pPr>
      <a:lvl6pPr marL="2514600" indent="-228600" algn="l" defTabSz="449263" rtl="0" fontAlgn="base">
        <a:lnSpc>
          <a:spcPct val="95000"/>
        </a:lnSpc>
        <a:spcBef>
          <a:spcPct val="0"/>
        </a:spcBef>
        <a:spcAft>
          <a:spcPct val="0"/>
        </a:spcAft>
        <a:buClr>
          <a:srgbClr val="000000"/>
        </a:buClr>
        <a:buSzPct val="100000"/>
        <a:buFont typeface="Times New Roman" panose="02020603050405020304" pitchFamily="18" charset="0"/>
        <a:defRPr sz="2000">
          <a:solidFill>
            <a:srgbClr val="000000"/>
          </a:solidFill>
          <a:latin typeface="Georgia" panose="02040502050405020303" pitchFamily="18" charset="0"/>
          <a:ea typeface="Microsoft YaHei" panose="020B0503020204020204" pitchFamily="34" charset="-122"/>
        </a:defRPr>
      </a:lvl6pPr>
      <a:lvl7pPr marL="2971800" indent="-228600" algn="l" defTabSz="449263" rtl="0" fontAlgn="base">
        <a:lnSpc>
          <a:spcPct val="95000"/>
        </a:lnSpc>
        <a:spcBef>
          <a:spcPct val="0"/>
        </a:spcBef>
        <a:spcAft>
          <a:spcPct val="0"/>
        </a:spcAft>
        <a:buClr>
          <a:srgbClr val="000000"/>
        </a:buClr>
        <a:buSzPct val="100000"/>
        <a:buFont typeface="Times New Roman" panose="02020603050405020304" pitchFamily="18" charset="0"/>
        <a:defRPr sz="2000">
          <a:solidFill>
            <a:srgbClr val="000000"/>
          </a:solidFill>
          <a:latin typeface="Georgia" panose="02040502050405020303" pitchFamily="18" charset="0"/>
          <a:ea typeface="Microsoft YaHei" panose="020B0503020204020204" pitchFamily="34" charset="-122"/>
        </a:defRPr>
      </a:lvl7pPr>
      <a:lvl8pPr marL="3429000" indent="-228600" algn="l" defTabSz="449263" rtl="0" fontAlgn="base">
        <a:lnSpc>
          <a:spcPct val="95000"/>
        </a:lnSpc>
        <a:spcBef>
          <a:spcPct val="0"/>
        </a:spcBef>
        <a:spcAft>
          <a:spcPct val="0"/>
        </a:spcAft>
        <a:buClr>
          <a:srgbClr val="000000"/>
        </a:buClr>
        <a:buSzPct val="100000"/>
        <a:buFont typeface="Times New Roman" panose="02020603050405020304" pitchFamily="18" charset="0"/>
        <a:defRPr sz="2000">
          <a:solidFill>
            <a:srgbClr val="000000"/>
          </a:solidFill>
          <a:latin typeface="Georgia" panose="02040502050405020303" pitchFamily="18" charset="0"/>
          <a:ea typeface="Microsoft YaHei" panose="020B0503020204020204" pitchFamily="34" charset="-122"/>
        </a:defRPr>
      </a:lvl8pPr>
      <a:lvl9pPr marL="3886200" indent="-228600" algn="l" defTabSz="449263" rtl="0" fontAlgn="base">
        <a:lnSpc>
          <a:spcPct val="95000"/>
        </a:lnSpc>
        <a:spcBef>
          <a:spcPct val="0"/>
        </a:spcBef>
        <a:spcAft>
          <a:spcPct val="0"/>
        </a:spcAft>
        <a:buClr>
          <a:srgbClr val="000000"/>
        </a:buClr>
        <a:buSzPct val="100000"/>
        <a:buFont typeface="Times New Roman" panose="02020603050405020304" pitchFamily="18" charset="0"/>
        <a:defRPr sz="2000">
          <a:solidFill>
            <a:srgbClr val="000000"/>
          </a:solidFill>
          <a:latin typeface="Georgia" panose="02040502050405020303" pitchFamily="18" charset="0"/>
          <a:ea typeface="Microsoft YaHei" panose="020B0503020204020204" pitchFamily="34" charset="-122"/>
        </a:defRPr>
      </a:lvl9pPr>
    </p:titleStyle>
    <p:bodyStyle>
      <a:lvl1pPr marL="342900" indent="-342900" algn="l" defTabSz="449263" rtl="0" eaLnBrk="0" fontAlgn="base" hangingPunct="0">
        <a:lnSpc>
          <a:spcPct val="95000"/>
        </a:lnSpc>
        <a:spcBef>
          <a:spcPct val="0"/>
        </a:spcBef>
        <a:spcAft>
          <a:spcPts val="1563"/>
        </a:spcAft>
        <a:buClr>
          <a:srgbClr val="000000"/>
        </a:buClr>
        <a:buSzPct val="100000"/>
        <a:buFont typeface="Times New Roman" panose="02020603050405020304" pitchFamily="18" charset="0"/>
        <a:defRPr sz="3100" kern="1200">
          <a:solidFill>
            <a:srgbClr val="000000"/>
          </a:solidFill>
          <a:latin typeface="+mn-lt"/>
          <a:ea typeface="+mn-ea"/>
          <a:cs typeface="+mn-cs"/>
        </a:defRPr>
      </a:lvl1pPr>
      <a:lvl2pPr marL="742950" indent="-285750" algn="l" defTabSz="449263" rtl="0" eaLnBrk="0" fontAlgn="base" hangingPunct="0">
        <a:lnSpc>
          <a:spcPct val="95000"/>
        </a:lnSpc>
        <a:spcBef>
          <a:spcPct val="0"/>
        </a:spcBef>
        <a:spcAft>
          <a:spcPts val="1250"/>
        </a:spcAft>
        <a:buClr>
          <a:srgbClr val="000000"/>
        </a:buClr>
        <a:buSzPct val="100000"/>
        <a:buFont typeface="Times New Roman" panose="02020603050405020304" pitchFamily="18" charset="0"/>
        <a:defRPr sz="2700" kern="1200">
          <a:solidFill>
            <a:srgbClr val="53548A"/>
          </a:solidFill>
          <a:latin typeface="+mn-lt"/>
          <a:ea typeface="+mn-ea"/>
          <a:cs typeface="+mn-cs"/>
        </a:defRPr>
      </a:lvl2pPr>
      <a:lvl3pPr marL="1143000" indent="-228600" algn="l" defTabSz="449263" rtl="0" eaLnBrk="0" fontAlgn="base" hangingPunct="0">
        <a:lnSpc>
          <a:spcPct val="95000"/>
        </a:lnSpc>
        <a:spcBef>
          <a:spcPct val="0"/>
        </a:spcBef>
        <a:spcAft>
          <a:spcPts val="938"/>
        </a:spcAft>
        <a:buClr>
          <a:srgbClr val="000000"/>
        </a:buClr>
        <a:buSzPct val="100000"/>
        <a:buFont typeface="Times New Roman" panose="02020603050405020304" pitchFamily="18" charset="0"/>
        <a:defRPr sz="2400" kern="1200">
          <a:solidFill>
            <a:srgbClr val="53548A"/>
          </a:solidFill>
          <a:latin typeface="+mn-lt"/>
          <a:ea typeface="+mn-ea"/>
          <a:cs typeface="+mn-cs"/>
        </a:defRPr>
      </a:lvl3pPr>
      <a:lvl4pPr marL="1600200" indent="-228600" algn="l" defTabSz="449263" rtl="0" eaLnBrk="0" fontAlgn="base" hangingPunct="0">
        <a:lnSpc>
          <a:spcPct val="95000"/>
        </a:lnSpc>
        <a:spcBef>
          <a:spcPct val="0"/>
        </a:spcBef>
        <a:spcAft>
          <a:spcPts val="638"/>
        </a:spcAft>
        <a:buClr>
          <a:srgbClr val="000000"/>
        </a:buClr>
        <a:buSzPct val="100000"/>
        <a:buFont typeface="Times New Roman" panose="02020603050405020304" pitchFamily="18" charset="0"/>
        <a:defRPr sz="2200" kern="1200">
          <a:solidFill>
            <a:srgbClr val="A04DA3"/>
          </a:solidFill>
          <a:latin typeface="+mn-lt"/>
          <a:ea typeface="+mn-ea"/>
          <a:cs typeface="+mn-cs"/>
        </a:defRPr>
      </a:lvl4pPr>
      <a:lvl5pPr marL="2057400" indent="-228600" algn="l" defTabSz="449263" rtl="0" eaLnBrk="0" fontAlgn="base" hangingPunct="0">
        <a:lnSpc>
          <a:spcPct val="95000"/>
        </a:lnSpc>
        <a:spcBef>
          <a:spcPct val="0"/>
        </a:spcBef>
        <a:spcAft>
          <a:spcPts val="313"/>
        </a:spcAft>
        <a:buClr>
          <a:srgbClr val="000000"/>
        </a:buClr>
        <a:buSzPct val="100000"/>
        <a:buFont typeface="Times New Roman" panose="02020603050405020304" pitchFamily="18" charset="0"/>
        <a:defRPr sz="2200" kern="1200">
          <a:solidFill>
            <a:srgbClr val="A04DA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098" name="Group 1"/>
          <p:cNvGrpSpPr>
            <a:grpSpLocks/>
          </p:cNvGrpSpPr>
          <p:nvPr/>
        </p:nvGrpSpPr>
        <p:grpSpPr bwMode="auto">
          <a:xfrm>
            <a:off x="9426575" y="6867525"/>
            <a:ext cx="365125" cy="490538"/>
            <a:chOff x="5938" y="4326"/>
            <a:chExt cx="230" cy="309"/>
          </a:xfrm>
        </p:grpSpPr>
        <p:sp>
          <p:nvSpPr>
            <p:cNvPr id="2" name="Oval 2"/>
            <p:cNvSpPr>
              <a:spLocks noChangeArrowheads="1"/>
            </p:cNvSpPr>
            <p:nvPr/>
          </p:nvSpPr>
          <p:spPr bwMode="auto">
            <a:xfrm>
              <a:off x="5938" y="4326"/>
              <a:ext cx="230" cy="309"/>
            </a:xfrm>
            <a:prstGeom prst="ellipse">
              <a:avLst/>
            </a:prstGeom>
            <a:blipFill dpi="0" rotWithShape="0">
              <a:blip r:embed="rId13"/>
              <a:srcRect/>
              <a:tile tx="0" ty="0" sx="100000" sy="100000" flip="none" algn="tl"/>
            </a:blip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4105" name="Oval 3"/>
            <p:cNvSpPr>
              <a:spLocks noChangeArrowheads="1"/>
            </p:cNvSpPr>
            <p:nvPr/>
          </p:nvSpPr>
          <p:spPr bwMode="auto">
            <a:xfrm>
              <a:off x="5953" y="4346"/>
              <a:ext cx="199" cy="269"/>
            </a:xfrm>
            <a:prstGeom prst="ellipse">
              <a:avLst/>
            </a:prstGeom>
            <a:noFill/>
            <a:ln w="126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grpSp>
      <p:sp>
        <p:nvSpPr>
          <p:cNvPr id="4099" name="Rectangle 4"/>
          <p:cNvSpPr>
            <a:spLocks noGrp="1" noChangeArrowheads="1"/>
          </p:cNvSpPr>
          <p:nvPr>
            <p:ph type="title"/>
          </p:nvPr>
        </p:nvSpPr>
        <p:spPr bwMode="auto">
          <a:xfrm>
            <a:off x="884238" y="533400"/>
            <a:ext cx="8302625" cy="176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ru-RU" smtClean="0"/>
              <a:t>Для правки текста заголовка щелкните мышью</a:t>
            </a:r>
          </a:p>
        </p:txBody>
      </p:sp>
      <p:sp>
        <p:nvSpPr>
          <p:cNvPr id="4100" name="Rectangle 5"/>
          <p:cNvSpPr>
            <a:spLocks noGrp="1" noChangeArrowheads="1"/>
          </p:cNvSpPr>
          <p:nvPr>
            <p:ph type="body" idx="1"/>
          </p:nvPr>
        </p:nvSpPr>
        <p:spPr bwMode="auto">
          <a:xfrm>
            <a:off x="884238" y="2338388"/>
            <a:ext cx="8302625" cy="445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
        <p:nvSpPr>
          <p:cNvPr id="4102" name="Rectangle 6"/>
          <p:cNvSpPr>
            <a:spLocks noGrp="1" noChangeArrowheads="1"/>
          </p:cNvSpPr>
          <p:nvPr>
            <p:ph type="dt"/>
          </p:nvPr>
        </p:nvSpPr>
        <p:spPr bwMode="auto">
          <a:xfrm>
            <a:off x="6584950" y="6915150"/>
            <a:ext cx="2693988" cy="388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100000"/>
              </a:lnSpc>
              <a:buClrTx/>
              <a:buSzPct val="100000"/>
              <a:buFontTx/>
              <a:buNone/>
              <a:tabLst>
                <a:tab pos="723900" algn="l"/>
                <a:tab pos="1447800" algn="l"/>
                <a:tab pos="2171700" algn="l"/>
              </a:tabLst>
              <a:defRPr>
                <a:solidFill>
                  <a:srgbClr val="000000"/>
                </a:solidFill>
                <a:latin typeface="+mn-lt"/>
                <a:cs typeface="Lucida Sans Unicode" panose="020B0602030504020204" pitchFamily="34" charset="0"/>
              </a:defRPr>
            </a:lvl1pPr>
          </a:lstStyle>
          <a:p>
            <a:pPr>
              <a:defRPr/>
            </a:pPr>
            <a:r>
              <a:rPr lang="ru-RU" altLang="ru-RU"/>
              <a:t>21.1.18</a:t>
            </a:r>
          </a:p>
        </p:txBody>
      </p:sp>
      <p:sp>
        <p:nvSpPr>
          <p:cNvPr id="3" name="Text Box 7"/>
          <p:cNvSpPr txBox="1">
            <a:spLocks noChangeArrowheads="1"/>
          </p:cNvSpPr>
          <p:nvPr/>
        </p:nvSpPr>
        <p:spPr bwMode="auto">
          <a:xfrm>
            <a:off x="900113" y="6915150"/>
            <a:ext cx="5230812" cy="40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4104" name="Rectangle 8"/>
          <p:cNvSpPr>
            <a:spLocks noGrp="1" noChangeArrowheads="1"/>
          </p:cNvSpPr>
          <p:nvPr>
            <p:ph type="sldNum"/>
          </p:nvPr>
        </p:nvSpPr>
        <p:spPr bwMode="auto">
          <a:xfrm>
            <a:off x="9351963" y="6915150"/>
            <a:ext cx="515937" cy="388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100000"/>
              </a:lnSpc>
              <a:buClrTx/>
              <a:buSzPct val="100000"/>
              <a:buFontTx/>
              <a:buNone/>
              <a:defRPr>
                <a:solidFill>
                  <a:srgbClr val="000000"/>
                </a:solidFill>
                <a:latin typeface="+mn-lt"/>
                <a:cs typeface="Lucida Sans Unicode" panose="020B0602030504020204" pitchFamily="34" charset="0"/>
              </a:defRPr>
            </a:lvl1pPr>
          </a:lstStyle>
          <a:p>
            <a:pPr>
              <a:defRPr/>
            </a:pPr>
            <a:fld id="{2AA06E99-46A2-4112-A800-F06BABE09D17}"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p:txStyles>
    <p:titleStyle>
      <a:lvl1pPr algn="l" defTabSz="449263" rtl="0" eaLnBrk="0" fontAlgn="base" hangingPunct="0">
        <a:lnSpc>
          <a:spcPct val="88000"/>
        </a:lnSpc>
        <a:spcBef>
          <a:spcPct val="0"/>
        </a:spcBef>
        <a:spcAft>
          <a:spcPct val="0"/>
        </a:spcAft>
        <a:buClr>
          <a:srgbClr val="000000"/>
        </a:buClr>
        <a:buSzPct val="100000"/>
        <a:buFont typeface="Times New Roman" panose="02020603050405020304" pitchFamily="18" charset="0"/>
        <a:defRPr sz="2000" kern="1200">
          <a:solidFill>
            <a:srgbClr val="000000"/>
          </a:solidFill>
          <a:latin typeface="+mj-lt"/>
          <a:ea typeface="+mj-ea"/>
          <a:cs typeface="+mj-cs"/>
        </a:defRPr>
      </a:lvl1pPr>
      <a:lvl2pPr algn="l" defTabSz="449263" rtl="0" eaLnBrk="0" fontAlgn="base" hangingPunct="0">
        <a:lnSpc>
          <a:spcPct val="88000"/>
        </a:lnSpc>
        <a:spcBef>
          <a:spcPct val="0"/>
        </a:spcBef>
        <a:spcAft>
          <a:spcPct val="0"/>
        </a:spcAft>
        <a:buClr>
          <a:srgbClr val="000000"/>
        </a:buClr>
        <a:buSzPct val="100000"/>
        <a:buFont typeface="Times New Roman" panose="02020603050405020304" pitchFamily="18" charset="0"/>
        <a:defRPr sz="2000">
          <a:solidFill>
            <a:srgbClr val="000000"/>
          </a:solidFill>
          <a:latin typeface="Rockwell" panose="02060603020205020403" pitchFamily="18" charset="0"/>
          <a:ea typeface="Microsoft YaHei" panose="020B0503020204020204" pitchFamily="34" charset="-122"/>
        </a:defRPr>
      </a:lvl2pPr>
      <a:lvl3pPr algn="l" defTabSz="449263" rtl="0" eaLnBrk="0" fontAlgn="base" hangingPunct="0">
        <a:lnSpc>
          <a:spcPct val="88000"/>
        </a:lnSpc>
        <a:spcBef>
          <a:spcPct val="0"/>
        </a:spcBef>
        <a:spcAft>
          <a:spcPct val="0"/>
        </a:spcAft>
        <a:buClr>
          <a:srgbClr val="000000"/>
        </a:buClr>
        <a:buSzPct val="100000"/>
        <a:buFont typeface="Times New Roman" panose="02020603050405020304" pitchFamily="18" charset="0"/>
        <a:defRPr sz="2000">
          <a:solidFill>
            <a:srgbClr val="000000"/>
          </a:solidFill>
          <a:latin typeface="Rockwell" panose="02060603020205020403" pitchFamily="18" charset="0"/>
          <a:ea typeface="Microsoft YaHei" panose="020B0503020204020204" pitchFamily="34" charset="-122"/>
        </a:defRPr>
      </a:lvl3pPr>
      <a:lvl4pPr algn="l" defTabSz="449263" rtl="0" eaLnBrk="0" fontAlgn="base" hangingPunct="0">
        <a:lnSpc>
          <a:spcPct val="88000"/>
        </a:lnSpc>
        <a:spcBef>
          <a:spcPct val="0"/>
        </a:spcBef>
        <a:spcAft>
          <a:spcPct val="0"/>
        </a:spcAft>
        <a:buClr>
          <a:srgbClr val="000000"/>
        </a:buClr>
        <a:buSzPct val="100000"/>
        <a:buFont typeface="Times New Roman" panose="02020603050405020304" pitchFamily="18" charset="0"/>
        <a:defRPr sz="2000">
          <a:solidFill>
            <a:srgbClr val="000000"/>
          </a:solidFill>
          <a:latin typeface="Rockwell" panose="02060603020205020403" pitchFamily="18" charset="0"/>
          <a:ea typeface="Microsoft YaHei" panose="020B0503020204020204" pitchFamily="34" charset="-122"/>
        </a:defRPr>
      </a:lvl4pPr>
      <a:lvl5pPr algn="l" defTabSz="449263" rtl="0" eaLnBrk="0" fontAlgn="base" hangingPunct="0">
        <a:lnSpc>
          <a:spcPct val="88000"/>
        </a:lnSpc>
        <a:spcBef>
          <a:spcPct val="0"/>
        </a:spcBef>
        <a:spcAft>
          <a:spcPct val="0"/>
        </a:spcAft>
        <a:buClr>
          <a:srgbClr val="000000"/>
        </a:buClr>
        <a:buSzPct val="100000"/>
        <a:buFont typeface="Times New Roman" panose="02020603050405020304" pitchFamily="18" charset="0"/>
        <a:defRPr sz="2000">
          <a:solidFill>
            <a:srgbClr val="000000"/>
          </a:solidFill>
          <a:latin typeface="Rockwell" panose="02060603020205020403" pitchFamily="18" charset="0"/>
          <a:ea typeface="Microsoft YaHei" panose="020B0503020204020204" pitchFamily="34" charset="-122"/>
        </a:defRPr>
      </a:lvl5pPr>
      <a:lvl6pPr marL="2514600" indent="-228600" algn="l" defTabSz="449263" rtl="0" fontAlgn="base">
        <a:lnSpc>
          <a:spcPct val="88000"/>
        </a:lnSpc>
        <a:spcBef>
          <a:spcPct val="0"/>
        </a:spcBef>
        <a:spcAft>
          <a:spcPct val="0"/>
        </a:spcAft>
        <a:buClr>
          <a:srgbClr val="000000"/>
        </a:buClr>
        <a:buSzPct val="100000"/>
        <a:buFont typeface="Times New Roman" panose="02020603050405020304" pitchFamily="18" charset="0"/>
        <a:defRPr sz="2000">
          <a:solidFill>
            <a:srgbClr val="000000"/>
          </a:solidFill>
          <a:latin typeface="Rockwell" panose="02060603020205020403" pitchFamily="18" charset="0"/>
          <a:ea typeface="Microsoft YaHei" panose="020B0503020204020204" pitchFamily="34" charset="-122"/>
        </a:defRPr>
      </a:lvl6pPr>
      <a:lvl7pPr marL="2971800" indent="-228600" algn="l" defTabSz="449263" rtl="0" fontAlgn="base">
        <a:lnSpc>
          <a:spcPct val="88000"/>
        </a:lnSpc>
        <a:spcBef>
          <a:spcPct val="0"/>
        </a:spcBef>
        <a:spcAft>
          <a:spcPct val="0"/>
        </a:spcAft>
        <a:buClr>
          <a:srgbClr val="000000"/>
        </a:buClr>
        <a:buSzPct val="100000"/>
        <a:buFont typeface="Times New Roman" panose="02020603050405020304" pitchFamily="18" charset="0"/>
        <a:defRPr sz="2000">
          <a:solidFill>
            <a:srgbClr val="000000"/>
          </a:solidFill>
          <a:latin typeface="Rockwell" panose="02060603020205020403" pitchFamily="18" charset="0"/>
          <a:ea typeface="Microsoft YaHei" panose="020B0503020204020204" pitchFamily="34" charset="-122"/>
        </a:defRPr>
      </a:lvl7pPr>
      <a:lvl8pPr marL="3429000" indent="-228600" algn="l" defTabSz="449263" rtl="0" fontAlgn="base">
        <a:lnSpc>
          <a:spcPct val="88000"/>
        </a:lnSpc>
        <a:spcBef>
          <a:spcPct val="0"/>
        </a:spcBef>
        <a:spcAft>
          <a:spcPct val="0"/>
        </a:spcAft>
        <a:buClr>
          <a:srgbClr val="000000"/>
        </a:buClr>
        <a:buSzPct val="100000"/>
        <a:buFont typeface="Times New Roman" panose="02020603050405020304" pitchFamily="18" charset="0"/>
        <a:defRPr sz="2000">
          <a:solidFill>
            <a:srgbClr val="000000"/>
          </a:solidFill>
          <a:latin typeface="Rockwell" panose="02060603020205020403" pitchFamily="18" charset="0"/>
          <a:ea typeface="Microsoft YaHei" panose="020B0503020204020204" pitchFamily="34" charset="-122"/>
        </a:defRPr>
      </a:lvl8pPr>
      <a:lvl9pPr marL="3886200" indent="-228600" algn="l" defTabSz="449263" rtl="0" fontAlgn="base">
        <a:lnSpc>
          <a:spcPct val="88000"/>
        </a:lnSpc>
        <a:spcBef>
          <a:spcPct val="0"/>
        </a:spcBef>
        <a:spcAft>
          <a:spcPct val="0"/>
        </a:spcAft>
        <a:buClr>
          <a:srgbClr val="000000"/>
        </a:buClr>
        <a:buSzPct val="100000"/>
        <a:buFont typeface="Times New Roman" panose="02020603050405020304" pitchFamily="18" charset="0"/>
        <a:defRPr sz="2000">
          <a:solidFill>
            <a:srgbClr val="000000"/>
          </a:solidFill>
          <a:latin typeface="Rockwell" panose="02060603020205020403" pitchFamily="18" charset="0"/>
          <a:ea typeface="Microsoft YaHei" panose="020B0503020204020204" pitchFamily="34" charset="-122"/>
        </a:defRPr>
      </a:lvl9pPr>
    </p:titleStyle>
    <p:bodyStyle>
      <a:lvl1pPr marL="342900" indent="-342900" algn="l" defTabSz="449263" rtl="0" eaLnBrk="0" fontAlgn="base" hangingPunct="0">
        <a:lnSpc>
          <a:spcPct val="88000"/>
        </a:lnSpc>
        <a:spcBef>
          <a:spcPct val="0"/>
        </a:spcBef>
        <a:spcAft>
          <a:spcPts val="1563"/>
        </a:spcAft>
        <a:buClr>
          <a:srgbClr val="000000"/>
        </a:buClr>
        <a:buSzPct val="100000"/>
        <a:buFont typeface="Times New Roman" panose="02020603050405020304" pitchFamily="18" charset="0"/>
        <a:defRPr sz="2200" kern="1200">
          <a:solidFill>
            <a:srgbClr val="000000"/>
          </a:solidFill>
          <a:latin typeface="+mn-lt"/>
          <a:ea typeface="+mn-ea"/>
          <a:cs typeface="+mn-cs"/>
        </a:defRPr>
      </a:lvl1pPr>
      <a:lvl2pPr marL="742950" indent="-285750" algn="l" defTabSz="449263" rtl="0" eaLnBrk="0" fontAlgn="base" hangingPunct="0">
        <a:lnSpc>
          <a:spcPct val="88000"/>
        </a:lnSpc>
        <a:spcBef>
          <a:spcPct val="0"/>
        </a:spcBef>
        <a:spcAft>
          <a:spcPts val="1250"/>
        </a:spcAft>
        <a:buClr>
          <a:srgbClr val="000000"/>
        </a:buClr>
        <a:buSzPct val="100000"/>
        <a:buFont typeface="Times New Roman" panose="02020603050405020304" pitchFamily="18" charset="0"/>
        <a:defRPr kern="1200">
          <a:solidFill>
            <a:srgbClr val="000000"/>
          </a:solidFill>
          <a:latin typeface="+mn-lt"/>
          <a:ea typeface="+mn-ea"/>
          <a:cs typeface="+mn-cs"/>
        </a:defRPr>
      </a:lvl2pPr>
      <a:lvl3pPr marL="1143000" indent="-228600" algn="l" defTabSz="449263" rtl="0" eaLnBrk="0" fontAlgn="base" hangingPunct="0">
        <a:lnSpc>
          <a:spcPct val="88000"/>
        </a:lnSpc>
        <a:spcBef>
          <a:spcPct val="0"/>
        </a:spcBef>
        <a:spcAft>
          <a:spcPts val="938"/>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lnSpc>
          <a:spcPct val="88000"/>
        </a:lnSpc>
        <a:spcBef>
          <a:spcPct val="0"/>
        </a:spcBef>
        <a:spcAft>
          <a:spcPts val="625"/>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eaLnBrk="0" fontAlgn="base" hangingPunct="0">
        <a:lnSpc>
          <a:spcPct val="88000"/>
        </a:lnSpc>
        <a:spcBef>
          <a:spcPct val="0"/>
        </a:spcBef>
        <a:spcAft>
          <a:spcPts val="313"/>
        </a:spcAft>
        <a:buClr>
          <a:srgbClr val="000000"/>
        </a:buClr>
        <a:buSzPct val="100000"/>
        <a:buFont typeface="Times New Roman" panose="02020603050405020304" pitchFamily="18" charset="0"/>
        <a:defRPr sz="2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1.png"/><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31.png"/><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03913" cy="7505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1" name="Text Box 2"/>
          <p:cNvSpPr txBox="1">
            <a:spLocks noChangeArrowheads="1"/>
          </p:cNvSpPr>
          <p:nvPr/>
        </p:nvSpPr>
        <p:spPr bwMode="auto">
          <a:xfrm>
            <a:off x="215900" y="2130425"/>
            <a:ext cx="9647238"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7172" name="Text Box 3"/>
          <p:cNvSpPr txBox="1">
            <a:spLocks noChangeArrowheads="1"/>
          </p:cNvSpPr>
          <p:nvPr/>
        </p:nvSpPr>
        <p:spPr bwMode="auto">
          <a:xfrm>
            <a:off x="1371600" y="3886200"/>
            <a:ext cx="6400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7173" name="Text Box 4"/>
          <p:cNvSpPr txBox="1">
            <a:spLocks noChangeArrowheads="1"/>
          </p:cNvSpPr>
          <p:nvPr/>
        </p:nvSpPr>
        <p:spPr bwMode="auto">
          <a:xfrm>
            <a:off x="5038725" y="5183188"/>
            <a:ext cx="4824413" cy="194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288925">
              <a:lnSpc>
                <a:spcPct val="93000"/>
              </a:lnSpc>
              <a:spcAft>
                <a:spcPts val="1413"/>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sz="2000">
                <a:solidFill>
                  <a:srgbClr val="000000"/>
                </a:solidFill>
                <a:latin typeface="Arial" panose="020B0604020202020204" pitchFamily="34" charset="0"/>
                <a:ea typeface="Microsoft YaHei" panose="020B0503020204020204" pitchFamily="34" charset="-122"/>
              </a:defRPr>
            </a:lvl9pPr>
          </a:lstStyle>
          <a:p>
            <a:pPr algn="r" eaLnBrk="1" hangingPunct="1">
              <a:lnSpc>
                <a:spcPct val="80000"/>
              </a:lnSpc>
              <a:spcAft>
                <a:spcPct val="0"/>
              </a:spcAft>
              <a:buClrTx/>
              <a:buFontTx/>
              <a:buNone/>
            </a:pPr>
            <a:endParaRPr lang="ru-RU" altLang="ru-RU" sz="2800">
              <a:latin typeface="Calibri" panose="020F0502020204030204" pitchFamily="34" charset="0"/>
            </a:endParaRPr>
          </a:p>
          <a:p>
            <a:pPr algn="r" eaLnBrk="1" hangingPunct="1">
              <a:lnSpc>
                <a:spcPct val="80000"/>
              </a:lnSpc>
              <a:spcAft>
                <a:spcPct val="0"/>
              </a:spcAft>
              <a:buClrTx/>
              <a:buFontTx/>
              <a:buNone/>
            </a:pPr>
            <a:endParaRPr lang="ru-RU" altLang="ru-RU" b="1">
              <a:latin typeface="Calibri" panose="020F0502020204030204" pitchFamily="34" charset="0"/>
            </a:endParaRPr>
          </a:p>
          <a:p>
            <a:pPr algn="r" eaLnBrk="1" hangingPunct="1">
              <a:lnSpc>
                <a:spcPct val="80000"/>
              </a:lnSpc>
              <a:spcAft>
                <a:spcPct val="0"/>
              </a:spcAft>
              <a:buClrTx/>
              <a:buFontTx/>
              <a:buNone/>
            </a:pPr>
            <a:r>
              <a:rPr lang="ru-RU" altLang="ru-RU" sz="2800">
                <a:latin typeface="Calibri" panose="020F0502020204030204" pitchFamily="34" charset="0"/>
              </a:rPr>
              <a:t>Преподаватель: к.б.н., доцент  </a:t>
            </a:r>
          </a:p>
          <a:p>
            <a:pPr algn="r" eaLnBrk="1" hangingPunct="1">
              <a:lnSpc>
                <a:spcPct val="80000"/>
              </a:lnSpc>
              <a:spcAft>
                <a:spcPct val="0"/>
              </a:spcAft>
              <a:buClrTx/>
              <a:buFontTx/>
              <a:buNone/>
            </a:pPr>
            <a:r>
              <a:rPr lang="ru-RU" altLang="ru-RU" sz="2800">
                <a:latin typeface="Calibri" panose="020F0502020204030204" pitchFamily="34" charset="0"/>
              </a:rPr>
              <a:t>Гуров Виктор Александрович</a:t>
            </a:r>
          </a:p>
        </p:txBody>
      </p:sp>
      <p:sp>
        <p:nvSpPr>
          <p:cNvPr id="7174" name="Text Box 5"/>
          <p:cNvSpPr txBox="1">
            <a:spLocks noChangeArrowheads="1"/>
          </p:cNvSpPr>
          <p:nvPr/>
        </p:nvSpPr>
        <p:spPr bwMode="auto">
          <a:xfrm>
            <a:off x="215900" y="647700"/>
            <a:ext cx="6769100" cy="180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Aft>
                <a:spcPct val="0"/>
              </a:spcAft>
              <a:buClrTx/>
              <a:buFontTx/>
              <a:buNone/>
            </a:pPr>
            <a:r>
              <a:rPr lang="ru-RU" altLang="ru-RU" sz="2600" dirty="0"/>
              <a:t>Элементы социальной психологии </a:t>
            </a:r>
          </a:p>
          <a:p>
            <a:pPr eaLnBrk="1">
              <a:spcAft>
                <a:spcPct val="0"/>
              </a:spcAft>
              <a:buClrTx/>
              <a:buFontTx/>
              <a:buNone/>
            </a:pPr>
            <a:r>
              <a:rPr lang="ru-RU" altLang="ru-RU" sz="2600" dirty="0"/>
              <a:t>и их учет в деятельности врача</a:t>
            </a:r>
          </a:p>
          <a:p>
            <a:pPr eaLnBrk="1">
              <a:spcBef>
                <a:spcPts val="1200"/>
              </a:spcBef>
              <a:spcAft>
                <a:spcPts val="1000"/>
              </a:spcAft>
              <a:buClrTx/>
              <a:buFontTx/>
              <a:buNone/>
            </a:pPr>
            <a:r>
              <a:rPr lang="ru-RU" altLang="ru-RU" sz="2200" dirty="0"/>
              <a:t>     Кафедра педагогики и психологии с курсом ПО</a:t>
            </a:r>
          </a:p>
        </p:txBody>
      </p:sp>
      <p:sp>
        <p:nvSpPr>
          <p:cNvPr id="7175" name="Text Box 6"/>
          <p:cNvSpPr txBox="1">
            <a:spLocks noChangeArrowheads="1"/>
          </p:cNvSpPr>
          <p:nvPr/>
        </p:nvSpPr>
        <p:spPr bwMode="auto">
          <a:xfrm>
            <a:off x="2448024" y="2447924"/>
            <a:ext cx="7205564" cy="2449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spcBef>
                <a:spcPts val="1200"/>
              </a:spcBef>
              <a:spcAft>
                <a:spcPts val="1000"/>
              </a:spcAft>
              <a:buClrTx/>
              <a:buFontTx/>
              <a:buNone/>
            </a:pPr>
            <a:r>
              <a:rPr lang="ru-RU" altLang="ru-RU" sz="4400" b="1" dirty="0" smtClean="0"/>
              <a:t>Природа межличностного и группового конфликта</a:t>
            </a:r>
            <a:br>
              <a:rPr lang="ru-RU" altLang="ru-RU" sz="4400" b="1" dirty="0" smtClean="0"/>
            </a:br>
            <a:r>
              <a:rPr lang="ru-RU" altLang="ru-RU" sz="2600" b="1" dirty="0" smtClean="0"/>
              <a:t>Практическое </a:t>
            </a:r>
            <a:r>
              <a:rPr lang="ru-RU" altLang="ru-RU" sz="2600" b="1" dirty="0"/>
              <a:t>занятие </a:t>
            </a:r>
            <a:r>
              <a:rPr lang="ru-RU" altLang="ru-RU" sz="2600" b="1" dirty="0" smtClean="0"/>
              <a:t>5 </a:t>
            </a:r>
            <a:r>
              <a:rPr lang="ru-RU" altLang="ru-RU" sz="4400" b="1" dirty="0" smtClean="0"/>
              <a:t> </a:t>
            </a:r>
            <a:endParaRPr lang="ru-RU" altLang="ru-RU" sz="4400" b="1" dirty="0"/>
          </a:p>
          <a:p>
            <a:pPr eaLnBrk="1">
              <a:spcBef>
                <a:spcPts val="1200"/>
              </a:spcBef>
              <a:spcAft>
                <a:spcPts val="1000"/>
              </a:spcAft>
              <a:buClrTx/>
              <a:buFontTx/>
              <a:buNone/>
            </a:pPr>
            <a:endParaRPr lang="ru-RU" altLang="ru-RU" sz="4400" b="1" dirty="0"/>
          </a:p>
        </p:txBody>
      </p:sp>
      <p:pic>
        <p:nvPicPr>
          <p:cNvPr id="717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7875" y="377825"/>
            <a:ext cx="2525713" cy="1692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215900" y="1728788"/>
            <a:ext cx="9215438"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eaLnBrk="1" hangingPunct="1">
              <a:lnSpc>
                <a:spcPct val="93000"/>
              </a:lnSpc>
              <a:buSzPct val="100000"/>
              <a:defRPr/>
            </a:pPr>
            <a:r>
              <a:rPr lang="ru-RU" altLang="ru-RU" sz="3600" i="1" smtClean="0">
                <a:solidFill>
                  <a:srgbClr val="000099"/>
                </a:solidFill>
                <a:effectLst>
                  <a:outerShdw blurRad="38100" dist="38100" dir="2700000" algn="tl">
                    <a:srgbClr val="C0C0C0"/>
                  </a:outerShdw>
                </a:effectLst>
              </a:rPr>
              <a:t>Конфликтная ситуация (КС) —   </a:t>
            </a:r>
          </a:p>
          <a:p>
            <a:pPr algn="ctr" eaLnBrk="1" hangingPunct="1">
              <a:lnSpc>
                <a:spcPct val="93000"/>
              </a:lnSpc>
              <a:buSzPct val="100000"/>
              <a:defRPr/>
            </a:pPr>
            <a:r>
              <a:rPr lang="ru-RU" altLang="ru-RU" sz="3600" i="1" smtClean="0">
                <a:solidFill>
                  <a:srgbClr val="000099"/>
                </a:solidFill>
                <a:effectLst>
                  <a:outerShdw blurRad="38100" dist="38100" dir="2700000" algn="tl">
                    <a:srgbClr val="C0C0C0"/>
                  </a:outerShdw>
                </a:effectLst>
              </a:rPr>
              <a:t>                                    причина конфликта</a:t>
            </a:r>
          </a:p>
        </p:txBody>
      </p:sp>
      <p:sp>
        <p:nvSpPr>
          <p:cNvPr id="20482" name="Text Box 2"/>
          <p:cNvSpPr txBox="1">
            <a:spLocks noChangeArrowheads="1"/>
          </p:cNvSpPr>
          <p:nvPr/>
        </p:nvSpPr>
        <p:spPr bwMode="auto">
          <a:xfrm>
            <a:off x="1008063" y="2952750"/>
            <a:ext cx="8783637"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eaLnBrk="1" hangingPunct="1">
              <a:lnSpc>
                <a:spcPct val="93000"/>
              </a:lnSpc>
              <a:spcBef>
                <a:spcPts val="350"/>
              </a:spcBef>
              <a:buSzPct val="100000"/>
              <a:defRPr/>
            </a:pPr>
            <a:endParaRPr lang="ru-RU" altLang="ru-RU" sz="1400" b="1" smtClean="0">
              <a:effectLst>
                <a:outerShdw blurRad="38100" dist="38100" dir="2700000" algn="tl">
                  <a:srgbClr val="C0C0C0"/>
                </a:outerShdw>
              </a:effectLst>
            </a:endParaRPr>
          </a:p>
          <a:p>
            <a:pPr eaLnBrk="1" hangingPunct="1">
              <a:spcBef>
                <a:spcPts val="350"/>
              </a:spcBef>
              <a:buSzPct val="100000"/>
              <a:defRPr/>
            </a:pPr>
            <a:r>
              <a:rPr lang="ru-RU" altLang="ru-RU" sz="3600" b="1" i="1" smtClean="0">
                <a:solidFill>
                  <a:srgbClr val="000066"/>
                </a:solidFill>
              </a:rPr>
              <a:t>                          </a:t>
            </a:r>
          </a:p>
          <a:p>
            <a:pPr eaLnBrk="1" hangingPunct="1">
              <a:spcBef>
                <a:spcPts val="350"/>
              </a:spcBef>
              <a:buSzPct val="100000"/>
              <a:defRPr/>
            </a:pPr>
            <a:r>
              <a:rPr lang="ru-RU" altLang="ru-RU" sz="2800" smtClean="0">
                <a:effectLst>
                  <a:outerShdw blurRad="38100" dist="38100" dir="2700000" algn="tl">
                    <a:srgbClr val="C0C0C0"/>
                  </a:outerShdw>
                </a:effectLst>
              </a:rPr>
              <a:t>Конфликтная ситуация предшествует собственно конфликту   </a:t>
            </a:r>
          </a:p>
          <a:p>
            <a:pPr algn="ctr" eaLnBrk="1" hangingPunct="1">
              <a:lnSpc>
                <a:spcPct val="93000"/>
              </a:lnSpc>
              <a:spcBef>
                <a:spcPts val="350"/>
              </a:spcBef>
              <a:buSzPct val="100000"/>
              <a:defRPr/>
            </a:pPr>
            <a:r>
              <a:rPr lang="ru-RU" altLang="ru-RU" sz="2800" smtClean="0">
                <a:effectLst>
                  <a:outerShdw blurRad="38100" dist="38100" dir="2700000" algn="tl">
                    <a:srgbClr val="C0C0C0"/>
                  </a:outerShdw>
                </a:effectLst>
              </a:rPr>
              <a:t>  </a:t>
            </a:r>
          </a:p>
          <a:p>
            <a:pPr algn="ctr" eaLnBrk="1" hangingPunct="1">
              <a:lnSpc>
                <a:spcPct val="93000"/>
              </a:lnSpc>
              <a:spcBef>
                <a:spcPts val="350"/>
              </a:spcBef>
              <a:buSzPct val="100000"/>
              <a:defRPr/>
            </a:pPr>
            <a:r>
              <a:rPr lang="ru-RU" altLang="ru-RU" sz="2800" smtClean="0">
                <a:effectLst>
                  <a:outerShdw blurRad="38100" dist="38100" dir="2700000" algn="tl">
                    <a:srgbClr val="C0C0C0"/>
                  </a:outerShdw>
                </a:effectLst>
              </a:rPr>
              <a:t>Чтобы конфликтная ситуация переросла в конфликт, необходим </a:t>
            </a:r>
            <a:r>
              <a:rPr lang="ru-RU" altLang="ru-RU" sz="3200" b="1" smtClean="0">
                <a:effectLst>
                  <a:outerShdw blurRad="38100" dist="38100" dir="2700000" algn="tl">
                    <a:srgbClr val="C0C0C0"/>
                  </a:outerShdw>
                </a:effectLst>
              </a:rPr>
              <a:t>инцидент (И).  </a:t>
            </a:r>
            <a:r>
              <a:rPr lang="ru-RU" altLang="ru-RU" sz="3200" b="1" smtClean="0"/>
              <a:t> </a:t>
            </a:r>
          </a:p>
        </p:txBody>
      </p:sp>
      <p:sp>
        <p:nvSpPr>
          <p:cNvPr id="33796" name="Text Box 3"/>
          <p:cNvSpPr txBox="1">
            <a:spLocks noChangeArrowheads="1"/>
          </p:cNvSpPr>
          <p:nvPr/>
        </p:nvSpPr>
        <p:spPr bwMode="auto">
          <a:xfrm>
            <a:off x="2160588" y="825500"/>
            <a:ext cx="6267450"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Bef>
                <a:spcPts val="1200"/>
              </a:spcBef>
              <a:spcAft>
                <a:spcPts val="1000"/>
              </a:spcAft>
              <a:buClrTx/>
              <a:buFontTx/>
              <a:buNone/>
            </a:pPr>
            <a:r>
              <a:rPr lang="ru-RU" altLang="ru-RU" sz="4800" b="1">
                <a:solidFill>
                  <a:srgbClr val="FF3333"/>
                </a:solidFill>
              </a:rPr>
              <a:t>тип Б:  </a:t>
            </a:r>
            <a:r>
              <a:rPr lang="ru-RU" altLang="ru-RU" sz="4800"/>
              <a:t> </a:t>
            </a:r>
            <a:r>
              <a:rPr lang="ru-RU" altLang="ru-RU" sz="4800" b="1"/>
              <a:t>КС + И = КФ</a:t>
            </a:r>
          </a:p>
        </p:txBody>
      </p:sp>
      <p:sp>
        <p:nvSpPr>
          <p:cNvPr id="33797" name="Text Box 4"/>
          <p:cNvSpPr txBox="1">
            <a:spLocks noChangeArrowheads="1"/>
          </p:cNvSpPr>
          <p:nvPr/>
        </p:nvSpPr>
        <p:spPr bwMode="auto">
          <a:xfrm>
            <a:off x="3743325" y="2959100"/>
            <a:ext cx="3713163" cy="71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Bef>
                <a:spcPts val="1200"/>
              </a:spcBef>
              <a:spcAft>
                <a:spcPts val="1000"/>
              </a:spcAft>
              <a:buClrTx/>
              <a:buFontTx/>
              <a:buNone/>
            </a:pPr>
            <a:r>
              <a:rPr lang="ru-RU" altLang="ru-RU" sz="4400" b="1">
                <a:solidFill>
                  <a:srgbClr val="330099"/>
                </a:solidFill>
              </a:rPr>
              <a:t>КС </a:t>
            </a:r>
            <a:r>
              <a:rPr lang="ru-RU" altLang="ru-RU" sz="4400" b="1">
                <a:solidFill>
                  <a:srgbClr val="330099"/>
                </a:solidFill>
                <a:latin typeface="바탕" panose="02030600000101010101" pitchFamily="18" charset="-127"/>
                <a:ea typeface="바탕" panose="02030600000101010101" pitchFamily="18" charset="-127"/>
              </a:rPr>
              <a:t>≠</a:t>
            </a:r>
            <a:r>
              <a:rPr lang="ru-RU" altLang="ru-RU" sz="4400" b="1">
                <a:solidFill>
                  <a:srgbClr val="330099"/>
                </a:solidFill>
              </a:rPr>
              <a:t> КФ</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431800" y="1079500"/>
            <a:ext cx="9647238" cy="4679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eaLnBrk="1" hangingPunct="1">
              <a:spcBef>
                <a:spcPts val="350"/>
              </a:spcBef>
              <a:buSzPct val="100000"/>
              <a:defRPr/>
            </a:pPr>
            <a:r>
              <a:rPr lang="ru-RU" altLang="ru-RU" sz="2800" smtClean="0"/>
              <a:t> </a:t>
            </a:r>
            <a:r>
              <a:rPr lang="ru-RU" altLang="ru-RU" sz="3200" b="1" smtClean="0"/>
              <a:t>Инцидент</a:t>
            </a:r>
            <a:r>
              <a:rPr lang="ru-RU" altLang="ru-RU" sz="2800" smtClean="0">
                <a:effectLst>
                  <a:outerShdw blurRad="38100" dist="38100" dir="2700000" algn="tl">
                    <a:srgbClr val="C0C0C0"/>
                  </a:outerShdw>
                </a:effectLst>
              </a:rPr>
              <a:t> – это повод для конфликта, конкретное обстоятельство, которое является «спусковым механизмом», порождающим развитие событий. </a:t>
            </a:r>
          </a:p>
          <a:p>
            <a:pPr eaLnBrk="1" hangingPunct="1">
              <a:spcBef>
                <a:spcPts val="350"/>
              </a:spcBef>
              <a:buSzPct val="100000"/>
              <a:defRPr/>
            </a:pPr>
            <a:endParaRPr lang="ru-RU" altLang="ru-RU" sz="1100" smtClean="0">
              <a:effectLst>
                <a:outerShdw blurRad="38100" dist="38100" dir="2700000" algn="tl">
                  <a:srgbClr val="C0C0C0"/>
                </a:outerShdw>
              </a:effectLst>
            </a:endParaRPr>
          </a:p>
          <a:p>
            <a:pPr eaLnBrk="1" hangingPunct="1">
              <a:spcBef>
                <a:spcPts val="350"/>
              </a:spcBef>
              <a:buSzPct val="100000"/>
              <a:defRPr/>
            </a:pPr>
            <a:r>
              <a:rPr lang="ru-RU" altLang="ru-RU" sz="2800" smtClean="0">
                <a:effectLst>
                  <a:outerShdw blurRad="38100" dist="38100" dir="2700000" algn="tl">
                    <a:srgbClr val="C0C0C0"/>
                  </a:outerShdw>
                </a:effectLst>
              </a:rPr>
              <a:t>Инцидент далеко не всегда является осознанным фактом. Он нередко выступает как повод к конфронтации.</a:t>
            </a:r>
          </a:p>
          <a:p>
            <a:pPr eaLnBrk="1" hangingPunct="1">
              <a:spcBef>
                <a:spcPts val="350"/>
              </a:spcBef>
              <a:buSzPct val="100000"/>
              <a:defRPr/>
            </a:pPr>
            <a:endParaRPr lang="ru-RU" altLang="ru-RU" sz="1100" smtClean="0">
              <a:effectLst>
                <a:outerShdw blurRad="38100" dist="38100" dir="2700000" algn="tl">
                  <a:srgbClr val="C0C0C0"/>
                </a:outerShdw>
              </a:effectLst>
            </a:endParaRPr>
          </a:p>
          <a:p>
            <a:pPr algn="ctr" eaLnBrk="1" hangingPunct="1">
              <a:spcBef>
                <a:spcPts val="350"/>
              </a:spcBef>
              <a:buSzPct val="100000"/>
              <a:defRPr/>
            </a:pPr>
            <a:r>
              <a:rPr lang="ru-RU" altLang="ru-RU" sz="2800" smtClean="0">
                <a:effectLst>
                  <a:outerShdw blurRad="38100" dist="38100" dir="2700000" algn="tl">
                    <a:srgbClr val="C0C0C0"/>
                  </a:outerShdw>
                </a:effectLst>
              </a:rPr>
              <a:t> </a:t>
            </a:r>
            <a:r>
              <a:rPr lang="ru-RU" altLang="ru-RU" sz="2800" b="1" smtClean="0"/>
              <a:t>Именно инцидент способствует переходу конфликтной ситуации в конфликтное взаимодействие</a:t>
            </a:r>
            <a:r>
              <a:rPr lang="ru-RU" altLang="ru-RU" sz="2800" smtClean="0"/>
              <a:t>. </a:t>
            </a:r>
          </a:p>
          <a:p>
            <a:pPr eaLnBrk="1" hangingPunct="1">
              <a:spcBef>
                <a:spcPts val="350"/>
              </a:spcBef>
              <a:buSzPct val="100000"/>
              <a:defRPr/>
            </a:pPr>
            <a:r>
              <a:rPr lang="ru-RU" altLang="ru-RU" sz="2400" smtClean="0">
                <a:effectLst>
                  <a:outerShdw blurRad="38100" dist="38100" dir="2700000" algn="tl">
                    <a:srgbClr val="C0C0C0"/>
                  </a:outerShdw>
                </a:effectLst>
              </a:rPr>
              <a:t> </a:t>
            </a:r>
          </a:p>
        </p:txBody>
      </p:sp>
      <p:sp>
        <p:nvSpPr>
          <p:cNvPr id="35843" name="Text Box 2"/>
          <p:cNvSpPr txBox="1">
            <a:spLocks noChangeArrowheads="1"/>
          </p:cNvSpPr>
          <p:nvPr/>
        </p:nvSpPr>
        <p:spPr bwMode="auto">
          <a:xfrm>
            <a:off x="1871663" y="360363"/>
            <a:ext cx="6767512"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Bef>
                <a:spcPts val="1200"/>
              </a:spcBef>
              <a:spcAft>
                <a:spcPts val="1000"/>
              </a:spcAft>
              <a:buClrTx/>
              <a:buFontTx/>
              <a:buNone/>
            </a:pPr>
            <a:r>
              <a:rPr lang="ru-RU" altLang="ru-RU" sz="4400" b="1">
                <a:solidFill>
                  <a:srgbClr val="FF3333"/>
                </a:solidFill>
              </a:rPr>
              <a:t>тип Б:  </a:t>
            </a:r>
            <a:r>
              <a:rPr lang="ru-RU" altLang="ru-RU" sz="4400"/>
              <a:t> </a:t>
            </a:r>
            <a:r>
              <a:rPr lang="ru-RU" altLang="ru-RU" sz="4400" b="1"/>
              <a:t>КС + И = КФ</a:t>
            </a:r>
          </a:p>
        </p:txBody>
      </p:sp>
      <p:sp>
        <p:nvSpPr>
          <p:cNvPr id="35844" name="Text Box 3"/>
          <p:cNvSpPr txBox="1">
            <a:spLocks noChangeArrowheads="1"/>
          </p:cNvSpPr>
          <p:nvPr/>
        </p:nvSpPr>
        <p:spPr bwMode="auto">
          <a:xfrm>
            <a:off x="465138" y="5881688"/>
            <a:ext cx="9431337" cy="1162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9pPr>
          </a:lstStyle>
          <a:p>
            <a:pPr algn="ctr" eaLnBrk="1">
              <a:spcBef>
                <a:spcPts val="63"/>
              </a:spcBef>
              <a:spcAft>
                <a:spcPts val="150"/>
              </a:spcAft>
              <a:buClrTx/>
              <a:buFontTx/>
              <a:buNone/>
            </a:pPr>
            <a:r>
              <a:rPr lang="ru-RU" altLang="ru-RU" sz="2800" b="1">
                <a:solidFill>
                  <a:srgbClr val="000099"/>
                </a:solidFill>
              </a:rPr>
              <a:t>Способ разрешения конфликтов типа Б</a:t>
            </a:r>
            <a:r>
              <a:rPr lang="ru-RU" altLang="ru-RU" sz="2800">
                <a:solidFill>
                  <a:srgbClr val="000099"/>
                </a:solidFill>
              </a:rPr>
              <a:t>:</a:t>
            </a:r>
          </a:p>
          <a:p>
            <a:pPr algn="ctr" eaLnBrk="1">
              <a:spcBef>
                <a:spcPts val="63"/>
              </a:spcBef>
              <a:spcAft>
                <a:spcPts val="150"/>
              </a:spcAft>
              <a:buClrTx/>
              <a:buFontTx/>
              <a:buNone/>
            </a:pPr>
            <a:r>
              <a:rPr lang="ru-RU" altLang="ru-RU" sz="2600">
                <a:solidFill>
                  <a:srgbClr val="000099"/>
                </a:solidFill>
              </a:rPr>
              <a:t>устранить конфликтую ситуацию и исчерпать инцидент.</a:t>
            </a:r>
          </a:p>
          <a:p>
            <a:pPr algn="ctr" eaLnBrk="1">
              <a:spcBef>
                <a:spcPts val="63"/>
              </a:spcBef>
              <a:spcAft>
                <a:spcPts val="150"/>
              </a:spcAft>
              <a:buClrTx/>
              <a:buFontTx/>
              <a:buNone/>
            </a:pPr>
            <a:endParaRPr lang="ru-RU" altLang="ru-RU" sz="2600">
              <a:solidFill>
                <a:srgbClr val="000099"/>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144463" y="195263"/>
            <a:ext cx="9936162" cy="700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182563" indent="-169863">
              <a:tabLst>
                <a:tab pos="182563" algn="l"/>
                <a:tab pos="630238" algn="l"/>
                <a:tab pos="1079500" algn="l"/>
                <a:tab pos="1528763" algn="l"/>
                <a:tab pos="1978025" algn="l"/>
                <a:tab pos="2427288" algn="l"/>
                <a:tab pos="2876550" algn="l"/>
                <a:tab pos="3325813" algn="l"/>
                <a:tab pos="3775075" algn="l"/>
                <a:tab pos="4224338" algn="l"/>
                <a:tab pos="4673600" algn="l"/>
                <a:tab pos="5122863" algn="l"/>
                <a:tab pos="5572125" algn="l"/>
                <a:tab pos="6021388" algn="l"/>
                <a:tab pos="6470650" algn="l"/>
                <a:tab pos="6919913" algn="l"/>
                <a:tab pos="7369175" algn="l"/>
                <a:tab pos="7818438" algn="l"/>
                <a:tab pos="8267700" algn="l"/>
                <a:tab pos="8716963" algn="l"/>
                <a:tab pos="9166225" algn="l"/>
                <a:tab pos="9410700" algn="l"/>
              </a:tabLst>
              <a:defRPr>
                <a:solidFill>
                  <a:srgbClr val="000000"/>
                </a:solidFill>
                <a:latin typeface="Arial" panose="020B0604020202020204" pitchFamily="34" charset="0"/>
                <a:ea typeface="Microsoft YaHei" panose="020B0503020204020204" pitchFamily="34" charset="-122"/>
              </a:defRPr>
            </a:lvl1pPr>
            <a:lvl2pPr>
              <a:tabLst>
                <a:tab pos="182563" algn="l"/>
                <a:tab pos="630238" algn="l"/>
                <a:tab pos="1079500" algn="l"/>
                <a:tab pos="1528763" algn="l"/>
                <a:tab pos="1978025" algn="l"/>
                <a:tab pos="2427288" algn="l"/>
                <a:tab pos="2876550" algn="l"/>
                <a:tab pos="3325813" algn="l"/>
                <a:tab pos="3775075" algn="l"/>
                <a:tab pos="4224338" algn="l"/>
                <a:tab pos="4673600" algn="l"/>
                <a:tab pos="5122863" algn="l"/>
                <a:tab pos="5572125" algn="l"/>
                <a:tab pos="6021388" algn="l"/>
                <a:tab pos="6470650" algn="l"/>
                <a:tab pos="6919913" algn="l"/>
                <a:tab pos="7369175" algn="l"/>
                <a:tab pos="7818438" algn="l"/>
                <a:tab pos="8267700" algn="l"/>
                <a:tab pos="8716963" algn="l"/>
                <a:tab pos="9166225" algn="l"/>
                <a:tab pos="9410700" algn="l"/>
              </a:tabLst>
              <a:defRPr>
                <a:solidFill>
                  <a:srgbClr val="000000"/>
                </a:solidFill>
                <a:latin typeface="Arial" panose="020B0604020202020204" pitchFamily="34" charset="0"/>
                <a:ea typeface="Microsoft YaHei" panose="020B0503020204020204" pitchFamily="34" charset="-122"/>
              </a:defRPr>
            </a:lvl2pPr>
            <a:lvl3pPr>
              <a:tabLst>
                <a:tab pos="182563" algn="l"/>
                <a:tab pos="630238" algn="l"/>
                <a:tab pos="1079500" algn="l"/>
                <a:tab pos="1528763" algn="l"/>
                <a:tab pos="1978025" algn="l"/>
                <a:tab pos="2427288" algn="l"/>
                <a:tab pos="2876550" algn="l"/>
                <a:tab pos="3325813" algn="l"/>
                <a:tab pos="3775075" algn="l"/>
                <a:tab pos="4224338" algn="l"/>
                <a:tab pos="4673600" algn="l"/>
                <a:tab pos="5122863" algn="l"/>
                <a:tab pos="5572125" algn="l"/>
                <a:tab pos="6021388" algn="l"/>
                <a:tab pos="6470650" algn="l"/>
                <a:tab pos="6919913" algn="l"/>
                <a:tab pos="7369175" algn="l"/>
                <a:tab pos="7818438" algn="l"/>
                <a:tab pos="8267700" algn="l"/>
                <a:tab pos="8716963" algn="l"/>
                <a:tab pos="9166225" algn="l"/>
                <a:tab pos="9410700" algn="l"/>
              </a:tabLst>
              <a:defRPr>
                <a:solidFill>
                  <a:srgbClr val="000000"/>
                </a:solidFill>
                <a:latin typeface="Arial" panose="020B0604020202020204" pitchFamily="34" charset="0"/>
                <a:ea typeface="Microsoft YaHei" panose="020B0503020204020204" pitchFamily="34" charset="-122"/>
              </a:defRPr>
            </a:lvl3pPr>
            <a:lvl4pPr>
              <a:tabLst>
                <a:tab pos="182563" algn="l"/>
                <a:tab pos="630238" algn="l"/>
                <a:tab pos="1079500" algn="l"/>
                <a:tab pos="1528763" algn="l"/>
                <a:tab pos="1978025" algn="l"/>
                <a:tab pos="2427288" algn="l"/>
                <a:tab pos="2876550" algn="l"/>
                <a:tab pos="3325813" algn="l"/>
                <a:tab pos="3775075" algn="l"/>
                <a:tab pos="4224338" algn="l"/>
                <a:tab pos="4673600" algn="l"/>
                <a:tab pos="5122863" algn="l"/>
                <a:tab pos="5572125" algn="l"/>
                <a:tab pos="6021388" algn="l"/>
                <a:tab pos="6470650" algn="l"/>
                <a:tab pos="6919913" algn="l"/>
                <a:tab pos="7369175" algn="l"/>
                <a:tab pos="7818438" algn="l"/>
                <a:tab pos="8267700" algn="l"/>
                <a:tab pos="8716963" algn="l"/>
                <a:tab pos="9166225" algn="l"/>
                <a:tab pos="9410700" algn="l"/>
              </a:tabLst>
              <a:defRPr>
                <a:solidFill>
                  <a:srgbClr val="000000"/>
                </a:solidFill>
                <a:latin typeface="Arial" panose="020B0604020202020204" pitchFamily="34" charset="0"/>
                <a:ea typeface="Microsoft YaHei" panose="020B0503020204020204" pitchFamily="34" charset="-122"/>
              </a:defRPr>
            </a:lvl4pPr>
            <a:lvl5pPr>
              <a:tabLst>
                <a:tab pos="182563" algn="l"/>
                <a:tab pos="630238" algn="l"/>
                <a:tab pos="1079500" algn="l"/>
                <a:tab pos="1528763" algn="l"/>
                <a:tab pos="1978025" algn="l"/>
                <a:tab pos="2427288" algn="l"/>
                <a:tab pos="2876550" algn="l"/>
                <a:tab pos="3325813" algn="l"/>
                <a:tab pos="3775075" algn="l"/>
                <a:tab pos="4224338" algn="l"/>
                <a:tab pos="4673600" algn="l"/>
                <a:tab pos="5122863" algn="l"/>
                <a:tab pos="5572125" algn="l"/>
                <a:tab pos="6021388" algn="l"/>
                <a:tab pos="6470650" algn="l"/>
                <a:tab pos="6919913" algn="l"/>
                <a:tab pos="7369175" algn="l"/>
                <a:tab pos="7818438" algn="l"/>
                <a:tab pos="8267700" algn="l"/>
                <a:tab pos="8716963" algn="l"/>
                <a:tab pos="9166225"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182563" algn="l"/>
                <a:tab pos="630238" algn="l"/>
                <a:tab pos="1079500" algn="l"/>
                <a:tab pos="1528763" algn="l"/>
                <a:tab pos="1978025" algn="l"/>
                <a:tab pos="2427288" algn="l"/>
                <a:tab pos="2876550" algn="l"/>
                <a:tab pos="3325813" algn="l"/>
                <a:tab pos="3775075" algn="l"/>
                <a:tab pos="4224338" algn="l"/>
                <a:tab pos="4673600" algn="l"/>
                <a:tab pos="5122863" algn="l"/>
                <a:tab pos="5572125" algn="l"/>
                <a:tab pos="6021388" algn="l"/>
                <a:tab pos="6470650" algn="l"/>
                <a:tab pos="6919913" algn="l"/>
                <a:tab pos="7369175" algn="l"/>
                <a:tab pos="7818438" algn="l"/>
                <a:tab pos="8267700" algn="l"/>
                <a:tab pos="8716963" algn="l"/>
                <a:tab pos="9166225"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182563" algn="l"/>
                <a:tab pos="630238" algn="l"/>
                <a:tab pos="1079500" algn="l"/>
                <a:tab pos="1528763" algn="l"/>
                <a:tab pos="1978025" algn="l"/>
                <a:tab pos="2427288" algn="l"/>
                <a:tab pos="2876550" algn="l"/>
                <a:tab pos="3325813" algn="l"/>
                <a:tab pos="3775075" algn="l"/>
                <a:tab pos="4224338" algn="l"/>
                <a:tab pos="4673600" algn="l"/>
                <a:tab pos="5122863" algn="l"/>
                <a:tab pos="5572125" algn="l"/>
                <a:tab pos="6021388" algn="l"/>
                <a:tab pos="6470650" algn="l"/>
                <a:tab pos="6919913" algn="l"/>
                <a:tab pos="7369175" algn="l"/>
                <a:tab pos="7818438" algn="l"/>
                <a:tab pos="8267700" algn="l"/>
                <a:tab pos="8716963" algn="l"/>
                <a:tab pos="9166225"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182563" algn="l"/>
                <a:tab pos="630238" algn="l"/>
                <a:tab pos="1079500" algn="l"/>
                <a:tab pos="1528763" algn="l"/>
                <a:tab pos="1978025" algn="l"/>
                <a:tab pos="2427288" algn="l"/>
                <a:tab pos="2876550" algn="l"/>
                <a:tab pos="3325813" algn="l"/>
                <a:tab pos="3775075" algn="l"/>
                <a:tab pos="4224338" algn="l"/>
                <a:tab pos="4673600" algn="l"/>
                <a:tab pos="5122863" algn="l"/>
                <a:tab pos="5572125" algn="l"/>
                <a:tab pos="6021388" algn="l"/>
                <a:tab pos="6470650" algn="l"/>
                <a:tab pos="6919913" algn="l"/>
                <a:tab pos="7369175" algn="l"/>
                <a:tab pos="7818438" algn="l"/>
                <a:tab pos="8267700" algn="l"/>
                <a:tab pos="8716963" algn="l"/>
                <a:tab pos="9166225"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182563" algn="l"/>
                <a:tab pos="630238" algn="l"/>
                <a:tab pos="1079500" algn="l"/>
                <a:tab pos="1528763" algn="l"/>
                <a:tab pos="1978025" algn="l"/>
                <a:tab pos="2427288" algn="l"/>
                <a:tab pos="2876550" algn="l"/>
                <a:tab pos="3325813" algn="l"/>
                <a:tab pos="3775075" algn="l"/>
                <a:tab pos="4224338" algn="l"/>
                <a:tab pos="4673600" algn="l"/>
                <a:tab pos="5122863" algn="l"/>
                <a:tab pos="5572125" algn="l"/>
                <a:tab pos="6021388" algn="l"/>
                <a:tab pos="6470650" algn="l"/>
                <a:tab pos="6919913" algn="l"/>
                <a:tab pos="7369175" algn="l"/>
                <a:tab pos="7818438" algn="l"/>
                <a:tab pos="8267700" algn="l"/>
                <a:tab pos="8716963" algn="l"/>
                <a:tab pos="9166225" algn="l"/>
                <a:tab pos="9410700" algn="l"/>
              </a:tabLst>
              <a:defRPr>
                <a:solidFill>
                  <a:srgbClr val="000000"/>
                </a:solidFill>
                <a:latin typeface="Arial" panose="020B0604020202020204" pitchFamily="34" charset="0"/>
                <a:ea typeface="Microsoft YaHei" panose="020B0503020204020204" pitchFamily="34" charset="-122"/>
              </a:defRPr>
            </a:lvl9pPr>
          </a:lstStyle>
          <a:p>
            <a:pPr eaLnBrk="1" hangingPunct="1">
              <a:spcAft>
                <a:spcPts val="288"/>
              </a:spcAft>
              <a:buSzPct val="100000"/>
              <a:defRPr/>
            </a:pPr>
            <a:r>
              <a:rPr lang="ru-RU" altLang="ru-RU" sz="2600" smtClean="0">
                <a:latin typeface="Rockwell" panose="02060603020205020403" pitchFamily="18" charset="0"/>
              </a:rPr>
              <a:t>В </a:t>
            </a:r>
            <a:r>
              <a:rPr lang="ru-RU" altLang="ru-RU" sz="2600" b="1" smtClean="0">
                <a:latin typeface="Rockwell" panose="02060603020205020403" pitchFamily="18" charset="0"/>
              </a:rPr>
              <a:t>конфликтной ситуации</a:t>
            </a:r>
            <a:r>
              <a:rPr lang="ru-RU" altLang="ru-RU" sz="2600" smtClean="0">
                <a:latin typeface="Rockwell" panose="02060603020205020403" pitchFamily="18" charset="0"/>
              </a:rPr>
              <a:t> </a:t>
            </a:r>
            <a:r>
              <a:rPr lang="ru-RU" altLang="ru-RU" sz="2400" smtClean="0">
                <a:latin typeface="Rockwell" panose="02060603020205020403" pitchFamily="18" charset="0"/>
              </a:rPr>
              <a:t>надо придерживаться</a:t>
            </a:r>
            <a:r>
              <a:rPr lang="ru-RU" altLang="ru-RU" sz="2600" smtClean="0">
                <a:latin typeface="Rockwell" panose="02060603020205020403" pitchFamily="18" charset="0"/>
              </a:rPr>
              <a:t> правил:</a:t>
            </a:r>
          </a:p>
          <a:p>
            <a:pPr marL="171450" indent="-158750" eaLnBrk="1" hangingPunct="1">
              <a:spcAft>
                <a:spcPts val="288"/>
              </a:spcAft>
              <a:buClr>
                <a:srgbClr val="9E3611"/>
              </a:buClr>
              <a:buSzPct val="85000"/>
              <a:buFont typeface="Wingdings" panose="05000000000000000000" pitchFamily="2" charset="2"/>
              <a:buChar char=""/>
              <a:defRPr/>
            </a:pPr>
            <a:r>
              <a:rPr lang="ru-RU" altLang="ru-RU" sz="2600" b="1" i="1" smtClean="0">
                <a:latin typeface="Rockwell" panose="02060603020205020403" pitchFamily="18" charset="0"/>
              </a:rPr>
              <a:t>ограничение предмета спора</a:t>
            </a:r>
            <a:r>
              <a:rPr lang="ru-RU" altLang="ru-RU" sz="2600" smtClean="0">
                <a:latin typeface="Rockwell" panose="02060603020205020403" pitchFamily="18" charset="0"/>
              </a:rPr>
              <a:t>; </a:t>
            </a:r>
            <a:r>
              <a:rPr lang="ru-RU" altLang="ru-RU" sz="2400" smtClean="0">
                <a:latin typeface="Rockwell" panose="02060603020205020403" pitchFamily="18" charset="0"/>
              </a:rPr>
              <a:t>неопределенность и переход от конкретного вопроса к общему затрудняют достижение согласия;</a:t>
            </a:r>
          </a:p>
          <a:p>
            <a:pPr marL="171450" indent="-158750" eaLnBrk="1" hangingPunct="1">
              <a:spcAft>
                <a:spcPts val="288"/>
              </a:spcAft>
              <a:buClr>
                <a:srgbClr val="9E3611"/>
              </a:buClr>
              <a:buSzPct val="85000"/>
              <a:buFont typeface="Wingdings" panose="05000000000000000000" pitchFamily="2" charset="2"/>
              <a:buChar char=""/>
              <a:defRPr/>
            </a:pPr>
            <a:r>
              <a:rPr lang="ru-RU" altLang="ru-RU" sz="2600" b="1" i="1" smtClean="0">
                <a:latin typeface="Rockwell" panose="02060603020205020403" pitchFamily="18" charset="0"/>
              </a:rPr>
              <a:t>учет уровня знаний, компетентности в данном вопросе противоположной стороны;</a:t>
            </a:r>
            <a:r>
              <a:rPr lang="ru-RU" altLang="ru-RU" sz="2600" smtClean="0">
                <a:latin typeface="Rockwell" panose="02060603020205020403" pitchFamily="18" charset="0"/>
              </a:rPr>
              <a:t> </a:t>
            </a:r>
            <a:r>
              <a:rPr lang="ru-RU" altLang="ru-RU" sz="2400" smtClean="0">
                <a:latin typeface="Rockwell" panose="02060603020205020403" pitchFamily="18" charset="0"/>
              </a:rPr>
              <a:t>при большой разнице в уровне компетентности спор или дискуссия будут малопродуктивными, а при упрямстве малокомпетентного спорщика они могут перерасти в конфликт;</a:t>
            </a:r>
          </a:p>
          <a:p>
            <a:pPr marL="171450" indent="-158750" eaLnBrk="1" hangingPunct="1">
              <a:spcAft>
                <a:spcPts val="288"/>
              </a:spcAft>
              <a:buClr>
                <a:srgbClr val="9E3611"/>
              </a:buClr>
              <a:buSzPct val="85000"/>
              <a:buFont typeface="Wingdings" panose="05000000000000000000" pitchFamily="2" charset="2"/>
              <a:buChar char=""/>
              <a:defRPr/>
            </a:pPr>
            <a:r>
              <a:rPr lang="ru-RU" altLang="ru-RU" sz="2600" b="1" smtClean="0">
                <a:latin typeface="Rockwell" panose="02060603020205020403" pitchFamily="18" charset="0"/>
              </a:rPr>
              <a:t>учет степени эмоциональной возбудимости, выдержанности противоположной стороны;</a:t>
            </a:r>
            <a:r>
              <a:rPr lang="ru-RU" altLang="ru-RU" sz="2400" smtClean="0">
                <a:latin typeface="Rockwell" panose="02060603020205020403" pitchFamily="18" charset="0"/>
              </a:rPr>
              <a:t> если участники спора легко эмоционально возбудимы, обладают упрямством, спор неизбежно перерастет в конфликт;</a:t>
            </a:r>
          </a:p>
          <a:p>
            <a:pPr marL="171450" indent="-158750" eaLnBrk="1" hangingPunct="1">
              <a:spcAft>
                <a:spcPts val="288"/>
              </a:spcAft>
              <a:buClr>
                <a:srgbClr val="9E3611"/>
              </a:buClr>
              <a:buSzPct val="85000"/>
              <a:buFont typeface="Wingdings" panose="05000000000000000000" pitchFamily="2" charset="2"/>
              <a:buChar char=""/>
              <a:defRPr/>
            </a:pPr>
            <a:r>
              <a:rPr lang="ru-RU" altLang="ru-RU" sz="2600" b="1" i="1" smtClean="0">
                <a:latin typeface="Rockwell" panose="02060603020205020403" pitchFamily="18" charset="0"/>
              </a:rPr>
              <a:t>осуществление контроля за тем, чтобы в пылу спора не перейти на оценку личностных качеств друг друга</a:t>
            </a:r>
            <a:r>
              <a:rPr lang="ru-RU" altLang="ru-RU" sz="2400" b="1" i="1" smtClean="0">
                <a:latin typeface="Rockwell" panose="02060603020205020403" pitchFamily="18" charset="0"/>
              </a:rPr>
              <a:t>.</a:t>
            </a:r>
          </a:p>
          <a:p>
            <a:pPr eaLnBrk="1" hangingPunct="1">
              <a:lnSpc>
                <a:spcPct val="90000"/>
              </a:lnSpc>
              <a:spcBef>
                <a:spcPts val="1200"/>
              </a:spcBef>
              <a:spcAft>
                <a:spcPts val="1425"/>
              </a:spcAft>
              <a:buSzPct val="100000"/>
              <a:defRPr/>
            </a:pPr>
            <a:endParaRPr lang="ru-RU" altLang="ru-RU" sz="2400" b="1" i="1" smtClean="0">
              <a:latin typeface="Rockwell" panose="02060603020205020403"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358775" y="1579563"/>
            <a:ext cx="9217025" cy="2597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Bef>
                <a:spcPts val="1200"/>
              </a:spcBef>
              <a:spcAft>
                <a:spcPts val="1000"/>
              </a:spcAft>
              <a:buClrTx/>
              <a:buFontTx/>
              <a:buNone/>
            </a:pPr>
            <a:r>
              <a:rPr lang="ru-RU" altLang="ru-RU"/>
              <a:t>Сумма двух или более конфликтных ситуаций приводит к конфликту. Последняя конфликтная ситуация является инцидентом </a:t>
            </a:r>
          </a:p>
          <a:p>
            <a:pPr algn="ctr" eaLnBrk="1">
              <a:spcBef>
                <a:spcPts val="1200"/>
              </a:spcBef>
              <a:spcAft>
                <a:spcPts val="1000"/>
              </a:spcAft>
              <a:buClrTx/>
              <a:buFontTx/>
              <a:buNone/>
            </a:pPr>
            <a:r>
              <a:rPr lang="ru-RU" altLang="ru-RU">
                <a:solidFill>
                  <a:srgbClr val="0000CC"/>
                </a:solidFill>
              </a:rPr>
              <a:t>Разрешение таких конфликтов сводится к устранению всех конфликтных ситуаций</a:t>
            </a:r>
            <a:r>
              <a:rPr lang="ru-RU" altLang="ru-RU" sz="1100">
                <a:solidFill>
                  <a:srgbClr val="0000CC"/>
                </a:solidFill>
              </a:rPr>
              <a:t>.</a:t>
            </a:r>
          </a:p>
          <a:p>
            <a:pPr eaLnBrk="1">
              <a:spcBef>
                <a:spcPts val="1200"/>
              </a:spcBef>
              <a:spcAft>
                <a:spcPts val="1000"/>
              </a:spcAft>
              <a:buClrTx/>
              <a:buFontTx/>
              <a:buNone/>
            </a:pPr>
            <a:endParaRPr lang="ru-RU" altLang="ru-RU" sz="1100">
              <a:solidFill>
                <a:srgbClr val="0000CC"/>
              </a:solidFill>
            </a:endParaRPr>
          </a:p>
        </p:txBody>
      </p:sp>
      <p:sp>
        <p:nvSpPr>
          <p:cNvPr id="39939" name="Text Box 2"/>
          <p:cNvSpPr txBox="1">
            <a:spLocks noChangeArrowheads="1"/>
          </p:cNvSpPr>
          <p:nvPr/>
        </p:nvSpPr>
        <p:spPr bwMode="auto">
          <a:xfrm>
            <a:off x="792163" y="576263"/>
            <a:ext cx="863917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spcBef>
                <a:spcPts val="1200"/>
              </a:spcBef>
              <a:spcAft>
                <a:spcPts val="1000"/>
              </a:spcAft>
              <a:buClrTx/>
              <a:buFontTx/>
              <a:buNone/>
            </a:pPr>
            <a:r>
              <a:rPr lang="ru-RU" altLang="ru-RU" sz="4000" b="1">
                <a:solidFill>
                  <a:srgbClr val="FF3333"/>
                </a:solidFill>
              </a:rPr>
              <a:t>тип В:</a:t>
            </a:r>
            <a:r>
              <a:rPr lang="ru-RU" altLang="ru-RU" sz="4000"/>
              <a:t>   </a:t>
            </a:r>
            <a:r>
              <a:rPr lang="ru-RU" altLang="ru-RU" sz="4000" b="1"/>
              <a:t> КС1 + КС2 +… + КСn = КФ</a:t>
            </a:r>
          </a:p>
        </p:txBody>
      </p:sp>
      <p:pic>
        <p:nvPicPr>
          <p:cNvPr id="399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650" y="4324350"/>
            <a:ext cx="3743325" cy="2947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290513" y="360363"/>
            <a:ext cx="9645650" cy="755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ts val="625"/>
              </a:spcBef>
              <a:spcAft>
                <a:spcPts val="425"/>
              </a:spcAft>
              <a:buClrTx/>
              <a:buFontTx/>
              <a:buNone/>
            </a:pPr>
            <a:r>
              <a:rPr lang="ru-RU" altLang="ru-RU" sz="2400" b="1">
                <a:solidFill>
                  <a:srgbClr val="7E0021"/>
                </a:solidFill>
              </a:rPr>
              <a:t>Алгоритм "Я-высказывания"</a:t>
            </a:r>
          </a:p>
          <a:p>
            <a:pPr eaLnBrk="1">
              <a:lnSpc>
                <a:spcPct val="100000"/>
              </a:lnSpc>
              <a:spcBef>
                <a:spcPts val="625"/>
              </a:spcBef>
              <a:spcAft>
                <a:spcPts val="425"/>
              </a:spcAft>
              <a:buClrTx/>
              <a:buFontTx/>
              <a:buNone/>
            </a:pPr>
            <a:r>
              <a:rPr lang="ru-RU" altLang="ru-RU" sz="2400" b="1"/>
              <a:t>1. Объективно описать события</a:t>
            </a:r>
            <a:r>
              <a:rPr lang="ru-RU" altLang="ru-RU" sz="2400"/>
              <a:t>, ситуацию без экспрессии, вызывающей напряжение («Когда я вижу, что...», «Когда это происходит...»).</a:t>
            </a:r>
          </a:p>
          <a:p>
            <a:pPr eaLnBrk="1">
              <a:lnSpc>
                <a:spcPct val="100000"/>
              </a:lnSpc>
              <a:spcBef>
                <a:spcPts val="625"/>
              </a:spcBef>
              <a:spcAft>
                <a:spcPts val="425"/>
              </a:spcAft>
              <a:buClrTx/>
              <a:buFontTx/>
              <a:buNone/>
            </a:pPr>
            <a:r>
              <a:rPr lang="ru-RU" altLang="ru-RU" sz="2400" b="1"/>
              <a:t>2. Описать свою эмоциональную реакцию</a:t>
            </a:r>
            <a:r>
              <a:rPr lang="ru-RU" altLang="ru-RU" sz="2400"/>
              <a:t>, точно назвать свое чувство в этой ситуации («Я чувствую...», «Я огорчаюсь...», «Я не знаю, как реагировать...»).</a:t>
            </a:r>
          </a:p>
          <a:p>
            <a:pPr eaLnBrk="1">
              <a:lnSpc>
                <a:spcPct val="100000"/>
              </a:lnSpc>
              <a:spcBef>
                <a:spcPts val="625"/>
              </a:spcBef>
              <a:spcAft>
                <a:spcPts val="425"/>
              </a:spcAft>
              <a:buClrTx/>
              <a:buFontTx/>
              <a:buNone/>
            </a:pPr>
            <a:r>
              <a:rPr lang="ru-RU" altLang="ru-RU" sz="2400" b="1"/>
              <a:t>3. Объяснить причины</a:t>
            </a:r>
            <a:r>
              <a:rPr lang="ru-RU" altLang="ru-RU" sz="2400"/>
              <a:t> этого чувства и высказать свои по желания («Потому что я не люблю…», «Мне бы хотелось...»).</a:t>
            </a:r>
          </a:p>
          <a:p>
            <a:pPr eaLnBrk="1">
              <a:lnSpc>
                <a:spcPct val="100000"/>
              </a:lnSpc>
              <a:spcBef>
                <a:spcPts val="625"/>
              </a:spcBef>
              <a:spcAft>
                <a:spcPts val="425"/>
              </a:spcAft>
              <a:buClrTx/>
              <a:buFontTx/>
              <a:buNone/>
            </a:pPr>
            <a:r>
              <a:rPr lang="ru-RU" altLang="ru-RU" sz="2400" b="1"/>
              <a:t>4. Представить</a:t>
            </a:r>
            <a:r>
              <a:rPr lang="ru-RU" altLang="ru-RU" sz="2400"/>
              <a:t> как можно больше альтернативных вариантов («Возможно, тебе стоит поступить так...», «В следующий раз сделай...»)</a:t>
            </a:r>
          </a:p>
          <a:p>
            <a:pPr eaLnBrk="1">
              <a:lnSpc>
                <a:spcPct val="100000"/>
              </a:lnSpc>
              <a:spcBef>
                <a:spcPts val="625"/>
              </a:spcBef>
              <a:spcAft>
                <a:spcPts val="425"/>
              </a:spcAft>
              <a:buClrTx/>
              <a:buFontTx/>
              <a:buNone/>
            </a:pPr>
            <a:r>
              <a:rPr lang="ru-RU" altLang="ru-RU" sz="2400"/>
              <a:t>5. Дать дополнительную информацию партнеру относительно проблемы (объяснение).</a:t>
            </a:r>
          </a:p>
          <a:p>
            <a:pPr algn="ctr" eaLnBrk="1">
              <a:lnSpc>
                <a:spcPct val="100000"/>
              </a:lnSpc>
              <a:spcBef>
                <a:spcPts val="625"/>
              </a:spcBef>
              <a:spcAft>
                <a:spcPts val="425"/>
              </a:spcAft>
              <a:buClrTx/>
              <a:buFontTx/>
              <a:buNone/>
            </a:pPr>
            <a:r>
              <a:rPr lang="ru-RU" altLang="ru-RU" sz="2400" b="1">
                <a:solidFill>
                  <a:srgbClr val="000080"/>
                </a:solidFill>
              </a:rPr>
              <a:t>Формула: </a:t>
            </a:r>
            <a:r>
              <a:rPr lang="ru-RU" altLang="ru-RU" sz="2400" b="1">
                <a:solidFill>
                  <a:srgbClr val="660066"/>
                </a:solidFill>
              </a:rPr>
              <a:t>Ситуация + Я - чувство + Объяснение</a:t>
            </a:r>
          </a:p>
          <a:p>
            <a:pPr eaLnBrk="1">
              <a:spcBef>
                <a:spcPts val="1200"/>
              </a:spcBef>
              <a:spcAft>
                <a:spcPts val="1000"/>
              </a:spcAft>
              <a:buClrTx/>
              <a:buFontTx/>
              <a:buNone/>
            </a:pPr>
            <a:endParaRPr lang="ru-RU" altLang="ru-RU" sz="1000"/>
          </a:p>
          <a:p>
            <a:pPr eaLnBrk="1">
              <a:spcBef>
                <a:spcPts val="1200"/>
              </a:spcBef>
              <a:spcAft>
                <a:spcPts val="1000"/>
              </a:spcAft>
              <a:buClrTx/>
              <a:buFontTx/>
              <a:buNone/>
            </a:pPr>
            <a:endParaRPr lang="ru-RU" altLang="ru-RU" sz="1000"/>
          </a:p>
          <a:p>
            <a:pPr eaLnBrk="1">
              <a:spcBef>
                <a:spcPts val="1200"/>
              </a:spcBef>
              <a:spcAft>
                <a:spcPts val="1000"/>
              </a:spcAft>
              <a:buClrTx/>
              <a:buFontTx/>
              <a:buNone/>
            </a:pPr>
            <a:endParaRPr lang="ru-RU" altLang="ru-RU" sz="1000"/>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215900" y="360363"/>
            <a:ext cx="9891713" cy="7043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9pPr>
          </a:lstStyle>
          <a:p>
            <a:pPr eaLnBrk="1">
              <a:spcBef>
                <a:spcPts val="1200"/>
              </a:spcBef>
              <a:spcAft>
                <a:spcPts val="1000"/>
              </a:spcAft>
              <a:buClrTx/>
              <a:buFontTx/>
              <a:buNone/>
            </a:pPr>
            <a:r>
              <a:rPr lang="ru-RU" altLang="ru-RU" sz="2400" b="1">
                <a:solidFill>
                  <a:srgbClr val="000099"/>
                </a:solidFill>
              </a:rPr>
              <a:t>Примеры: «</a:t>
            </a:r>
            <a:r>
              <a:rPr lang="ru-RU" altLang="ru-RU" sz="2400" b="1">
                <a:solidFill>
                  <a:srgbClr val="FF0000"/>
                </a:solidFill>
              </a:rPr>
              <a:t>Ты - высказывание</a:t>
            </a:r>
            <a:r>
              <a:rPr lang="ru-RU" altLang="ru-RU" sz="2400" b="1">
                <a:solidFill>
                  <a:srgbClr val="000099"/>
                </a:solidFill>
              </a:rPr>
              <a:t>» / </a:t>
            </a:r>
            <a:r>
              <a:rPr lang="ru-RU" altLang="ru-RU" sz="2400" b="1"/>
              <a:t>«Я - высказывание»</a:t>
            </a:r>
          </a:p>
          <a:p>
            <a:pPr eaLnBrk="1">
              <a:spcBef>
                <a:spcPts val="338"/>
              </a:spcBef>
              <a:spcAft>
                <a:spcPts val="425"/>
              </a:spcAft>
              <a:buClrTx/>
              <a:buFontTx/>
              <a:buNone/>
            </a:pPr>
            <a:r>
              <a:rPr lang="ru-RU" altLang="ru-RU" sz="2300" b="1"/>
              <a:t>*</a:t>
            </a:r>
            <a:r>
              <a:rPr lang="ru-RU" altLang="ru-RU" sz="2300" b="1">
                <a:solidFill>
                  <a:srgbClr val="FF0000"/>
                </a:solidFill>
              </a:rPr>
              <a:t> </a:t>
            </a:r>
            <a:r>
              <a:rPr lang="ru-RU" altLang="ru-RU" sz="2400" b="1">
                <a:solidFill>
                  <a:srgbClr val="FF0000"/>
                </a:solidFill>
              </a:rPr>
              <a:t>Ты никогда меня не слушаешь! </a:t>
            </a:r>
            <a:r>
              <a:rPr lang="ru-RU" altLang="ru-RU" sz="2400" b="1"/>
              <a:t>/</a:t>
            </a:r>
            <a:r>
              <a:rPr lang="ru-RU" altLang="ru-RU" sz="2400"/>
              <a:t> </a:t>
            </a:r>
            <a:r>
              <a:rPr lang="ru-RU" altLang="ru-RU" sz="2400" b="1"/>
              <a:t>Когда я вижу, что ты не слушаешь меня, мне неприятно, ведь я говорю достаточно важные вещи. Пожалуйста, будь внимательнее к тому, что я говорю.</a:t>
            </a:r>
          </a:p>
          <a:p>
            <a:pPr eaLnBrk="1">
              <a:spcBef>
                <a:spcPts val="338"/>
              </a:spcBef>
              <a:spcAft>
                <a:spcPts val="425"/>
              </a:spcAft>
              <a:buClrTx/>
              <a:buFontTx/>
              <a:buNone/>
            </a:pPr>
            <a:r>
              <a:rPr lang="ru-RU" altLang="ru-RU" sz="2400" b="1">
                <a:solidFill>
                  <a:srgbClr val="FF0000"/>
                </a:solidFill>
              </a:rPr>
              <a:t>* Вечно ты хамишь!</a:t>
            </a:r>
            <a:r>
              <a:rPr lang="ru-RU" altLang="ru-RU" sz="2400"/>
              <a:t> / </a:t>
            </a:r>
            <a:r>
              <a:rPr lang="ru-RU" altLang="ru-RU" sz="2400" b="1"/>
              <a:t>Когда ты некорректно разговариваешь со мной, я раздражаюсь и не хочу больше с тобой общаться. На мой взгляд, ты можешь быть более уважительным по отношению ко мне. В свою очередь постараюсь быть более терпимой.</a:t>
            </a:r>
          </a:p>
          <a:p>
            <a:pPr eaLnBrk="1">
              <a:spcBef>
                <a:spcPts val="338"/>
              </a:spcBef>
              <a:spcAft>
                <a:spcPts val="425"/>
              </a:spcAft>
              <a:buClrTx/>
              <a:buFontTx/>
              <a:buNone/>
            </a:pPr>
            <a:r>
              <a:rPr lang="ru-RU" altLang="ru-RU" sz="2400" b="1">
                <a:solidFill>
                  <a:srgbClr val="FF0000"/>
                </a:solidFill>
              </a:rPr>
              <a:t>* Ты всегда ужасно себя ведешь! </a:t>
            </a:r>
            <a:r>
              <a:rPr lang="ru-RU" altLang="ru-RU" sz="2400" b="1"/>
              <a:t>/ В данной ситуации ты вел себя некрасиво. Меня обижает такое поведение. Ты умеешь быть другим, поэтому, пожалуйста, в следующий раз будь более сдержан.</a:t>
            </a:r>
          </a:p>
          <a:p>
            <a:pPr eaLnBrk="1">
              <a:spcBef>
                <a:spcPts val="338"/>
              </a:spcBef>
              <a:spcAft>
                <a:spcPts val="425"/>
              </a:spcAft>
              <a:buClrTx/>
              <a:buFontTx/>
              <a:buNone/>
            </a:pPr>
            <a:r>
              <a:rPr lang="ru-RU" altLang="ru-RU" sz="2400" b="1"/>
              <a:t>* </a:t>
            </a:r>
            <a:r>
              <a:rPr lang="ru-RU" altLang="ru-RU" sz="2400" b="1">
                <a:solidFill>
                  <a:srgbClr val="FF0000"/>
                </a:solidFill>
              </a:rPr>
              <a:t>Ты всегда без спросу берешь журнал со стола!</a:t>
            </a:r>
            <a:r>
              <a:rPr lang="ru-RU" altLang="ru-RU" sz="2400" b="1"/>
              <a:t> / Когда с моего стола без спросу берут вещи, в частности журнал, мне неприятно. Возможно, я хочу с ним поработать в ближайшее время. Поэтому я не против, чтобы ты брал журнал, но предварительно спроси меня, можно ли это сделать.</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Text Box 1"/>
          <p:cNvSpPr txBox="1">
            <a:spLocks noChangeArrowheads="1"/>
          </p:cNvSpPr>
          <p:nvPr/>
        </p:nvSpPr>
        <p:spPr bwMode="auto">
          <a:xfrm>
            <a:off x="360363" y="287338"/>
            <a:ext cx="9575800" cy="718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Bef>
                <a:spcPts val="338"/>
              </a:spcBef>
              <a:spcAft>
                <a:spcPts val="425"/>
              </a:spcAft>
              <a:buClrTx/>
              <a:buFontTx/>
              <a:buNone/>
            </a:pPr>
            <a:r>
              <a:rPr lang="ru-RU" altLang="ru-RU" sz="2800" b="1">
                <a:solidFill>
                  <a:srgbClr val="000099"/>
                </a:solidFill>
              </a:rPr>
              <a:t>Алгоритм разрешения конфликтов</a:t>
            </a:r>
          </a:p>
          <a:p>
            <a:pPr eaLnBrk="1">
              <a:lnSpc>
                <a:spcPct val="100000"/>
              </a:lnSpc>
              <a:spcBef>
                <a:spcPts val="338"/>
              </a:spcBef>
              <a:spcAft>
                <a:spcPts val="425"/>
              </a:spcAft>
              <a:buClrTx/>
              <a:buFontTx/>
              <a:buNone/>
            </a:pPr>
            <a:r>
              <a:rPr lang="ru-RU" altLang="ru-RU" sz="2800"/>
              <a:t>1. Проанализировать суть конфликта</a:t>
            </a:r>
          </a:p>
          <a:p>
            <a:pPr eaLnBrk="1">
              <a:lnSpc>
                <a:spcPct val="100000"/>
              </a:lnSpc>
              <a:spcBef>
                <a:spcPts val="338"/>
              </a:spcBef>
              <a:spcAft>
                <a:spcPts val="425"/>
              </a:spcAft>
              <a:buClrTx/>
              <a:buFontTx/>
              <a:buNone/>
            </a:pPr>
            <a:r>
              <a:rPr lang="ru-RU" altLang="ru-RU" sz="2800"/>
              <a:t>2. Определить противоречие, проблему лежащую в основе конфликта</a:t>
            </a:r>
          </a:p>
          <a:p>
            <a:pPr eaLnBrk="1">
              <a:lnSpc>
                <a:spcPct val="100000"/>
              </a:lnSpc>
              <a:spcBef>
                <a:spcPts val="338"/>
              </a:spcBef>
              <a:spcAft>
                <a:spcPts val="425"/>
              </a:spcAft>
              <a:buClrTx/>
              <a:buFontTx/>
              <a:buNone/>
            </a:pPr>
            <a:r>
              <a:rPr lang="ru-RU" altLang="ru-RU" sz="2800"/>
              <a:t>3. Определить в чем каждый участник прав, а в чем неправ</a:t>
            </a:r>
          </a:p>
          <a:p>
            <a:pPr eaLnBrk="1">
              <a:lnSpc>
                <a:spcPct val="100000"/>
              </a:lnSpc>
              <a:spcBef>
                <a:spcPts val="338"/>
              </a:spcBef>
              <a:spcAft>
                <a:spcPts val="425"/>
              </a:spcAft>
              <a:buClrTx/>
              <a:buFontTx/>
              <a:buNone/>
            </a:pPr>
            <a:r>
              <a:rPr lang="ru-RU" altLang="ru-RU" sz="2800"/>
              <a:t>4. Определить наилучший, наихудший и наиболее вероятный результат конфликта</a:t>
            </a:r>
          </a:p>
          <a:p>
            <a:pPr eaLnBrk="1">
              <a:lnSpc>
                <a:spcPct val="100000"/>
              </a:lnSpc>
              <a:spcBef>
                <a:spcPts val="338"/>
              </a:spcBef>
              <a:spcAft>
                <a:spcPts val="425"/>
              </a:spcAft>
              <a:buClrTx/>
              <a:buFontTx/>
              <a:buNone/>
            </a:pPr>
            <a:r>
              <a:rPr lang="ru-RU" altLang="ru-RU" sz="2800"/>
              <a:t>5. Определить несколько способов разрешения конфликта</a:t>
            </a:r>
          </a:p>
          <a:p>
            <a:pPr eaLnBrk="1">
              <a:lnSpc>
                <a:spcPct val="100000"/>
              </a:lnSpc>
              <a:spcBef>
                <a:spcPts val="338"/>
              </a:spcBef>
              <a:spcAft>
                <a:spcPts val="425"/>
              </a:spcAft>
              <a:buClrTx/>
              <a:buFontTx/>
              <a:buNone/>
            </a:pPr>
            <a:r>
              <a:rPr lang="ru-RU" altLang="ru-RU" sz="2800"/>
              <a:t>6. Привлекать посредников (медиаторов)</a:t>
            </a:r>
          </a:p>
          <a:p>
            <a:pPr eaLnBrk="1">
              <a:lnSpc>
                <a:spcPct val="100000"/>
              </a:lnSpc>
              <a:spcBef>
                <a:spcPts val="338"/>
              </a:spcBef>
              <a:spcAft>
                <a:spcPts val="425"/>
              </a:spcAft>
              <a:buClrTx/>
              <a:buFontTx/>
              <a:buNone/>
            </a:pPr>
            <a:r>
              <a:rPr lang="ru-RU" altLang="ru-RU" sz="2800"/>
              <a:t>7. Принятие решения о выходе из конфликта</a:t>
            </a:r>
          </a:p>
          <a:p>
            <a:pPr eaLnBrk="1">
              <a:lnSpc>
                <a:spcPct val="100000"/>
              </a:lnSpc>
              <a:spcBef>
                <a:spcPts val="338"/>
              </a:spcBef>
              <a:spcAft>
                <a:spcPts val="425"/>
              </a:spcAft>
              <a:buClrTx/>
              <a:buFontTx/>
              <a:buNone/>
            </a:pPr>
            <a:r>
              <a:rPr lang="ru-RU" altLang="ru-RU" sz="2800"/>
              <a:t>8. Приступить к реализации самого оптимального решения</a:t>
            </a:r>
          </a:p>
          <a:p>
            <a:pPr eaLnBrk="1">
              <a:spcBef>
                <a:spcPts val="1200"/>
              </a:spcBef>
              <a:spcAft>
                <a:spcPts val="1000"/>
              </a:spcAft>
              <a:buClrTx/>
              <a:buFontTx/>
              <a:buNone/>
            </a:pPr>
            <a:endParaRPr lang="ru-RU" altLang="ru-RU" sz="280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Text Box 1"/>
          <p:cNvSpPr txBox="1">
            <a:spLocks noChangeArrowheads="1"/>
          </p:cNvSpPr>
          <p:nvPr/>
        </p:nvSpPr>
        <p:spPr bwMode="auto">
          <a:xfrm>
            <a:off x="431800" y="287338"/>
            <a:ext cx="9647238" cy="7008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indent="215900">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00000"/>
              </a:lnSpc>
              <a:spcBef>
                <a:spcPts val="338"/>
              </a:spcBef>
              <a:spcAft>
                <a:spcPts val="425"/>
              </a:spcAft>
              <a:buClrTx/>
              <a:buFontTx/>
              <a:buNone/>
            </a:pPr>
            <a:r>
              <a:rPr lang="ru-RU" altLang="ru-RU" sz="2600" b="1" dirty="0">
                <a:solidFill>
                  <a:srgbClr val="000099"/>
                </a:solidFill>
              </a:rPr>
              <a:t>Манипуляционное общение</a:t>
            </a:r>
            <a:r>
              <a:rPr lang="ru-RU" altLang="ru-RU" sz="2600" dirty="0"/>
              <a:t> направлено на извлечение выгоды от собеседника, используя разные приемы (лесть, запугивание, обман и т.д.) в зависимости от особенностей личности собеседника. </a:t>
            </a:r>
            <a:r>
              <a:rPr lang="ru-RU" altLang="ru-RU" sz="2600" i="1" dirty="0"/>
              <a:t>Манипулятор стремится достичь своих целей в ущерб целям собеседника.</a:t>
            </a:r>
          </a:p>
          <a:p>
            <a:pPr eaLnBrk="1">
              <a:lnSpc>
                <a:spcPct val="100000"/>
              </a:lnSpc>
              <a:spcBef>
                <a:spcPts val="338"/>
              </a:spcBef>
              <a:spcAft>
                <a:spcPts val="425"/>
              </a:spcAft>
              <a:buClrTx/>
              <a:buFontTx/>
              <a:buNone/>
            </a:pPr>
            <a:r>
              <a:rPr lang="ru-RU" altLang="ru-RU" sz="2600" b="1" dirty="0" err="1">
                <a:solidFill>
                  <a:srgbClr val="7E0021"/>
                </a:solidFill>
              </a:rPr>
              <a:t>Манипулятивный</a:t>
            </a:r>
            <a:r>
              <a:rPr lang="ru-RU" altLang="ru-RU" sz="2600" b="1" dirty="0">
                <a:solidFill>
                  <a:srgbClr val="7E0021"/>
                </a:solidFill>
              </a:rPr>
              <a:t> приём «</a:t>
            </a:r>
            <a:r>
              <a:rPr lang="ru-RU" altLang="ru-RU" sz="2600" b="1" i="1" dirty="0" err="1">
                <a:solidFill>
                  <a:srgbClr val="7E0021"/>
                </a:solidFill>
              </a:rPr>
              <a:t>ипохондризация</a:t>
            </a:r>
            <a:r>
              <a:rPr lang="ru-RU" altLang="ru-RU" sz="2600" b="1" i="1" dirty="0">
                <a:solidFill>
                  <a:srgbClr val="7E0021"/>
                </a:solidFill>
              </a:rPr>
              <a:t> пациента</a:t>
            </a:r>
            <a:r>
              <a:rPr lang="ru-RU" altLang="ru-RU" sz="2600" b="1" dirty="0">
                <a:solidFill>
                  <a:srgbClr val="7E0021"/>
                </a:solidFill>
              </a:rPr>
              <a:t>».</a:t>
            </a:r>
          </a:p>
          <a:p>
            <a:pPr eaLnBrk="1">
              <a:lnSpc>
                <a:spcPct val="100000"/>
              </a:lnSpc>
              <a:spcBef>
                <a:spcPts val="338"/>
              </a:spcBef>
              <a:spcAft>
                <a:spcPts val="425"/>
              </a:spcAft>
              <a:buClrTx/>
              <a:buFontTx/>
              <a:buNone/>
            </a:pPr>
            <a:r>
              <a:rPr lang="ru-RU" altLang="ru-RU" sz="2600" b="1" dirty="0"/>
              <a:t>Суть:</a:t>
            </a:r>
            <a:r>
              <a:rPr lang="ru-RU" altLang="ru-RU" sz="2600" dirty="0"/>
              <a:t> преподнесение заключения врача о состоянии здоровья пациента в русле явного преувеличения тяжести обнаруженных расстройств. </a:t>
            </a:r>
          </a:p>
          <a:p>
            <a:pPr eaLnBrk="1">
              <a:lnSpc>
                <a:spcPct val="100000"/>
              </a:lnSpc>
              <a:spcBef>
                <a:spcPts val="338"/>
              </a:spcBef>
              <a:spcAft>
                <a:spcPts val="425"/>
              </a:spcAft>
              <a:buClrTx/>
              <a:buFontTx/>
              <a:buNone/>
            </a:pPr>
            <a:r>
              <a:rPr lang="ru-RU" altLang="ru-RU" sz="2600" b="1" dirty="0"/>
              <a:t>Цели</a:t>
            </a:r>
            <a:r>
              <a:rPr lang="ru-RU" altLang="ru-RU" sz="2600" dirty="0"/>
              <a:t> такой манипуляции: снижение ожиданий пациента в успехе лечения; избегание медработником ответственности в случае неожиданного ухудшения здоровья пациента; демонстрация необходимости дополнительных и более квалифицированных воздействий со стороны медработника с целью получения вознаграждения.</a:t>
            </a:r>
            <a:r>
              <a:rPr lang="ru-RU" altLang="ru-RU" sz="1000" dirty="0"/>
              <a:t>..</a:t>
            </a:r>
          </a:p>
          <a:p>
            <a:pPr algn="r" eaLnBrk="1">
              <a:lnSpc>
                <a:spcPct val="100000"/>
              </a:lnSpc>
              <a:spcBef>
                <a:spcPts val="338"/>
              </a:spcBef>
              <a:spcAft>
                <a:spcPts val="425"/>
              </a:spcAft>
              <a:buClrTx/>
              <a:buFontTx/>
              <a:buNone/>
            </a:pPr>
            <a:r>
              <a:rPr lang="ru-RU" altLang="ru-RU" sz="1500" dirty="0"/>
              <a:t>Прием заезженная пластинка</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431800" y="187325"/>
            <a:ext cx="9647238" cy="780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Aft>
                <a:spcPts val="288"/>
              </a:spcAft>
              <a:buClrTx/>
              <a:buFontTx/>
              <a:buNone/>
            </a:pPr>
            <a:r>
              <a:rPr lang="ru-RU" altLang="ru-RU" sz="2800" b="1">
                <a:solidFill>
                  <a:srgbClr val="7E0021"/>
                </a:solidFill>
              </a:rPr>
              <a:t>Стороны конфликта в медицине</a:t>
            </a:r>
          </a:p>
          <a:p>
            <a:pPr eaLnBrk="1">
              <a:lnSpc>
                <a:spcPct val="100000"/>
              </a:lnSpc>
              <a:spcAft>
                <a:spcPts val="288"/>
              </a:spcAft>
              <a:buClrTx/>
              <a:buFontTx/>
              <a:buNone/>
            </a:pPr>
            <a:r>
              <a:rPr lang="ru-RU" altLang="ru-RU" sz="2800" b="1">
                <a:solidFill>
                  <a:srgbClr val="000066"/>
                </a:solidFill>
              </a:rPr>
              <a:t>   ПАЦИЕНТ </a:t>
            </a:r>
          </a:p>
          <a:p>
            <a:pPr eaLnBrk="1">
              <a:lnSpc>
                <a:spcPct val="100000"/>
              </a:lnSpc>
              <a:spcAft>
                <a:spcPts val="288"/>
              </a:spcAft>
              <a:buClrTx/>
              <a:buFontTx/>
              <a:buNone/>
            </a:pPr>
            <a:r>
              <a:rPr lang="ru-RU" altLang="ru-RU" sz="2800"/>
              <a:t>-</a:t>
            </a:r>
            <a:r>
              <a:rPr lang="ru-RU" altLang="ru-RU" sz="2700"/>
              <a:t> Боится происходящего</a:t>
            </a:r>
          </a:p>
          <a:p>
            <a:pPr eaLnBrk="1">
              <a:lnSpc>
                <a:spcPct val="100000"/>
              </a:lnSpc>
              <a:spcAft>
                <a:spcPts val="288"/>
              </a:spcAft>
              <a:buClrTx/>
              <a:buFontTx/>
              <a:buNone/>
            </a:pPr>
            <a:r>
              <a:rPr lang="ru-RU" altLang="ru-RU" sz="2700"/>
              <a:t>- Не доверяет врачу</a:t>
            </a:r>
          </a:p>
          <a:p>
            <a:pPr eaLnBrk="1">
              <a:lnSpc>
                <a:spcPct val="100000"/>
              </a:lnSpc>
              <a:spcAft>
                <a:spcPts val="288"/>
              </a:spcAft>
              <a:buClrTx/>
              <a:buFontTx/>
              <a:buNone/>
            </a:pPr>
            <a:r>
              <a:rPr lang="ru-RU" altLang="ru-RU" sz="2700"/>
              <a:t>- Испытывает физический дискомфорт</a:t>
            </a:r>
          </a:p>
          <a:p>
            <a:pPr eaLnBrk="1">
              <a:lnSpc>
                <a:spcPct val="100000"/>
              </a:lnSpc>
              <a:spcAft>
                <a:spcPts val="288"/>
              </a:spcAft>
              <a:buClrTx/>
              <a:buFontTx/>
              <a:buNone/>
            </a:pPr>
            <a:r>
              <a:rPr lang="ru-RU" altLang="ru-RU" sz="2800"/>
              <a:t>- Обладает конфликтными индивидуально-личностными особенностями</a:t>
            </a:r>
          </a:p>
          <a:p>
            <a:pPr eaLnBrk="1">
              <a:lnSpc>
                <a:spcPct val="100000"/>
              </a:lnSpc>
              <a:spcAft>
                <a:spcPts val="288"/>
              </a:spcAft>
              <a:buClrTx/>
              <a:buFontTx/>
              <a:buNone/>
            </a:pPr>
            <a:r>
              <a:rPr lang="ru-RU" altLang="ru-RU" sz="2800" b="1">
                <a:solidFill>
                  <a:srgbClr val="000066"/>
                </a:solidFill>
              </a:rPr>
              <a:t>   ВРАЧ</a:t>
            </a:r>
          </a:p>
          <a:p>
            <a:pPr eaLnBrk="1">
              <a:lnSpc>
                <a:spcPct val="100000"/>
              </a:lnSpc>
              <a:spcAft>
                <a:spcPts val="288"/>
              </a:spcAft>
              <a:buClrTx/>
              <a:buFontTx/>
              <a:buNone/>
            </a:pPr>
            <a:r>
              <a:rPr lang="ru-RU" altLang="ru-RU" sz="2800"/>
              <a:t>-</a:t>
            </a:r>
            <a:r>
              <a:rPr lang="ru-RU" altLang="ru-RU" sz="2700"/>
              <a:t> провоцирует пациента мелочами</a:t>
            </a:r>
          </a:p>
          <a:p>
            <a:pPr eaLnBrk="1">
              <a:lnSpc>
                <a:spcPct val="100000"/>
              </a:lnSpc>
              <a:spcAft>
                <a:spcPts val="288"/>
              </a:spcAft>
              <a:buClrTx/>
              <a:buFontTx/>
              <a:buNone/>
            </a:pPr>
            <a:r>
              <a:rPr lang="ru-RU" altLang="ru-RU" sz="2700"/>
              <a:t>- недостаточно общается с пациентом</a:t>
            </a:r>
          </a:p>
          <a:p>
            <a:pPr eaLnBrk="1">
              <a:lnSpc>
                <a:spcPct val="100000"/>
              </a:lnSpc>
              <a:spcAft>
                <a:spcPts val="288"/>
              </a:spcAft>
              <a:buClrTx/>
              <a:buFontTx/>
              <a:buNone/>
            </a:pPr>
            <a:r>
              <a:rPr lang="ru-RU" altLang="ru-RU" sz="2700"/>
              <a:t>- затягивает время приема</a:t>
            </a:r>
          </a:p>
          <a:p>
            <a:pPr eaLnBrk="1">
              <a:lnSpc>
                <a:spcPct val="100000"/>
              </a:lnSpc>
              <a:spcAft>
                <a:spcPts val="288"/>
              </a:spcAft>
              <a:buClrTx/>
              <a:buFontTx/>
              <a:buNone/>
            </a:pPr>
            <a:r>
              <a:rPr lang="ru-RU" altLang="ru-RU" sz="2700"/>
              <a:t>- уделяет мало времени на приеме</a:t>
            </a:r>
          </a:p>
          <a:p>
            <a:pPr eaLnBrk="1">
              <a:lnSpc>
                <a:spcPct val="100000"/>
              </a:lnSpc>
              <a:spcAft>
                <a:spcPts val="288"/>
              </a:spcAft>
              <a:buClrTx/>
              <a:buFontTx/>
              <a:buNone/>
            </a:pPr>
            <a:r>
              <a:rPr lang="ru-RU" altLang="ru-RU" sz="2700"/>
              <a:t>- назначает обследование и лечение, которое неудобно, неприятно</a:t>
            </a:r>
          </a:p>
          <a:p>
            <a:pPr eaLnBrk="1">
              <a:lnSpc>
                <a:spcPct val="100000"/>
              </a:lnSpc>
              <a:spcAft>
                <a:spcPts val="288"/>
              </a:spcAft>
              <a:buClrTx/>
              <a:buFontTx/>
              <a:buNone/>
            </a:pPr>
            <a:r>
              <a:rPr lang="ru-RU" altLang="ru-RU" sz="2700"/>
              <a:t>- обладает личностными особенностями</a:t>
            </a:r>
          </a:p>
          <a:p>
            <a:pPr eaLnBrk="1">
              <a:lnSpc>
                <a:spcPct val="100000"/>
              </a:lnSpc>
              <a:spcAft>
                <a:spcPts val="288"/>
              </a:spcAft>
              <a:buClrTx/>
              <a:buFontTx/>
              <a:buNone/>
            </a:pPr>
            <a:r>
              <a:rPr lang="ru-RU" altLang="ru-RU" sz="2800"/>
              <a:t>- не обладает навыками конфликтного взаимодействия</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
          <p:cNvSpPr>
            <a:spLocks noGrp="1" noChangeArrowheads="1"/>
          </p:cNvSpPr>
          <p:nvPr>
            <p:ph type="title" idx="4294967295"/>
          </p:nvPr>
        </p:nvSpPr>
        <p:spPr>
          <a:xfrm>
            <a:off x="336550" y="300038"/>
            <a:ext cx="9575800" cy="635000"/>
          </a:xfrm>
        </p:spPr>
        <p:txBody>
          <a:bodyPr lIns="90000" tIns="45000" rIns="90000" bIns="45000" anchor="t"/>
          <a:lstStyle/>
          <a:p>
            <a:pPr algn="l"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ru-RU" altLang="ru-RU" sz="2800" b="1" smtClean="0">
                <a:solidFill>
                  <a:srgbClr val="7E0021"/>
                </a:solidFill>
                <a:latin typeface="Times New Roman" panose="02020603050405020304" pitchFamily="18" charset="0"/>
              </a:rPr>
              <a:t>Алгоритм действий медперсонала в ситуации конфликта</a:t>
            </a:r>
            <a:r>
              <a:rPr lang="ru-RU" altLang="ru-RU" sz="2800" b="1" smtClean="0">
                <a:solidFill>
                  <a:srgbClr val="4E3B30"/>
                </a:solidFill>
                <a:latin typeface="Times New Roman" panose="02020603050405020304" pitchFamily="18" charset="0"/>
              </a:rPr>
              <a:t>:</a:t>
            </a:r>
            <a:r>
              <a:rPr lang="ru-RU" altLang="ru-RU" sz="3600" b="1" smtClean="0">
                <a:solidFill>
                  <a:srgbClr val="4E3B30"/>
                </a:solidFill>
                <a:latin typeface="Franklin Gothic Medium" panose="020B0603020102020204" pitchFamily="34" charset="0"/>
              </a:rPr>
              <a:t/>
            </a:r>
            <a:br>
              <a:rPr lang="ru-RU" altLang="ru-RU" sz="3600" b="1" smtClean="0">
                <a:solidFill>
                  <a:srgbClr val="4E3B30"/>
                </a:solidFill>
                <a:latin typeface="Franklin Gothic Medium" panose="020B0603020102020204" pitchFamily="34" charset="0"/>
              </a:rPr>
            </a:br>
            <a:endParaRPr lang="ru-RU" altLang="ru-RU" sz="3600" b="1" smtClean="0">
              <a:solidFill>
                <a:srgbClr val="4E3B30"/>
              </a:solidFill>
              <a:latin typeface="Franklin Gothic Medium" panose="020B0603020102020204" pitchFamily="34" charset="0"/>
            </a:endParaRPr>
          </a:p>
        </p:txBody>
      </p:sp>
      <p:sp>
        <p:nvSpPr>
          <p:cNvPr id="80899" name="Text Box 2"/>
          <p:cNvSpPr txBox="1">
            <a:spLocks noChangeArrowheads="1"/>
          </p:cNvSpPr>
          <p:nvPr/>
        </p:nvSpPr>
        <p:spPr bwMode="auto">
          <a:xfrm>
            <a:off x="144463" y="1008063"/>
            <a:ext cx="9982200" cy="6330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36550">
              <a:lnSpc>
                <a:spcPct val="93000"/>
              </a:lnSpc>
              <a:spcAft>
                <a:spcPts val="1413"/>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ts val="575"/>
              </a:spcAft>
              <a:buClrTx/>
              <a:buSzPct val="70000"/>
              <a:buFontTx/>
              <a:buNone/>
            </a:pPr>
            <a:r>
              <a:rPr lang="ru-RU" altLang="ru-RU" sz="2800">
                <a:solidFill>
                  <a:srgbClr val="4E3B30"/>
                </a:solidFill>
                <a:latin typeface="Times New Roman" panose="02020603050405020304" pitchFamily="18" charset="0"/>
              </a:rPr>
              <a:t>1.   </a:t>
            </a:r>
            <a:r>
              <a:rPr lang="ru-RU" altLang="ru-RU" sz="2800">
                <a:latin typeface="Times New Roman" panose="02020603050405020304" pitchFamily="18" charset="0"/>
              </a:rPr>
              <a:t>   Дать человеку выговориться – выпустить пар, не перебивая (он не слышит вас, когда кричит).</a:t>
            </a:r>
          </a:p>
          <a:p>
            <a:pPr eaLnBrk="1" hangingPunct="1">
              <a:lnSpc>
                <a:spcPct val="100000"/>
              </a:lnSpc>
              <a:spcAft>
                <a:spcPts val="575"/>
              </a:spcAft>
              <a:buClrTx/>
              <a:buSzPct val="70000"/>
              <a:buFontTx/>
              <a:buNone/>
            </a:pPr>
            <a:r>
              <a:rPr lang="ru-RU" altLang="ru-RU" sz="2800">
                <a:latin typeface="Times New Roman" panose="02020603050405020304" pitchFamily="18" charset="0"/>
              </a:rPr>
              <a:t>2.      Техника амортизационного слушания: « </a:t>
            </a:r>
            <a:r>
              <a:rPr lang="ru-RU" altLang="ru-RU" sz="2800" i="1">
                <a:latin typeface="Times New Roman" panose="02020603050405020304" pitchFamily="18" charset="0"/>
              </a:rPr>
              <a:t>Я правильно вас понимаю, что вы хотели то-то и то-то</a:t>
            </a:r>
            <a:r>
              <a:rPr lang="ru-RU" altLang="ru-RU" sz="2800">
                <a:latin typeface="Times New Roman" panose="02020603050405020304" pitchFamily="18" charset="0"/>
              </a:rPr>
              <a:t>?»</a:t>
            </a:r>
          </a:p>
          <a:p>
            <a:pPr eaLnBrk="1" hangingPunct="1">
              <a:lnSpc>
                <a:spcPct val="100000"/>
              </a:lnSpc>
              <a:spcAft>
                <a:spcPts val="575"/>
              </a:spcAft>
              <a:buClrTx/>
              <a:buSzPct val="70000"/>
              <a:buFontTx/>
              <a:buNone/>
            </a:pPr>
            <a:r>
              <a:rPr lang="ru-RU" altLang="ru-RU" sz="2800">
                <a:latin typeface="Times New Roman" panose="02020603050405020304" pitchFamily="18" charset="0"/>
              </a:rPr>
              <a:t>3.      Показать свою готовность помочь и сказать об этом:  « </a:t>
            </a:r>
            <a:r>
              <a:rPr lang="ru-RU" altLang="ru-RU" sz="2800" i="1">
                <a:latin typeface="Times New Roman" panose="02020603050405020304" pitchFamily="18" charset="0"/>
              </a:rPr>
              <a:t>Я готов для вас сделат</a:t>
            </a:r>
            <a:r>
              <a:rPr lang="ru-RU" altLang="ru-RU" sz="2800">
                <a:latin typeface="Times New Roman" panose="02020603050405020304" pitchFamily="18" charset="0"/>
              </a:rPr>
              <a:t>ь…»</a:t>
            </a:r>
          </a:p>
          <a:p>
            <a:pPr eaLnBrk="1" hangingPunct="1">
              <a:lnSpc>
                <a:spcPct val="100000"/>
              </a:lnSpc>
              <a:spcAft>
                <a:spcPts val="575"/>
              </a:spcAft>
              <a:buClrTx/>
              <a:buSzPct val="70000"/>
              <a:buFontTx/>
              <a:buNone/>
            </a:pPr>
            <a:r>
              <a:rPr lang="ru-RU" altLang="ru-RU" sz="2800">
                <a:latin typeface="Times New Roman" panose="02020603050405020304" pitchFamily="18" charset="0"/>
              </a:rPr>
              <a:t>4.      Не говорить «</a:t>
            </a:r>
            <a:r>
              <a:rPr lang="ru-RU" altLang="ru-RU" sz="2800" i="1">
                <a:latin typeface="Times New Roman" panose="02020603050405020304" pitchFamily="18" charset="0"/>
              </a:rPr>
              <a:t>НО</a:t>
            </a:r>
            <a:r>
              <a:rPr lang="ru-RU" altLang="ru-RU" sz="2800">
                <a:latin typeface="Times New Roman" panose="02020603050405020304" pitchFamily="18" charset="0"/>
              </a:rPr>
              <a:t>» и «</a:t>
            </a:r>
            <a:r>
              <a:rPr lang="ru-RU" altLang="ru-RU" sz="2800" i="1">
                <a:latin typeface="Times New Roman" panose="02020603050405020304" pitchFamily="18" charset="0"/>
              </a:rPr>
              <a:t>Нет</a:t>
            </a:r>
            <a:r>
              <a:rPr lang="ru-RU" altLang="ru-RU" sz="2800">
                <a:latin typeface="Times New Roman" panose="02020603050405020304" pitchFamily="18" charset="0"/>
              </a:rPr>
              <a:t>»: «</a:t>
            </a:r>
            <a:r>
              <a:rPr lang="ru-RU" altLang="ru-RU" sz="2800" i="1">
                <a:latin typeface="Times New Roman" panose="02020603050405020304" pitchFamily="18" charset="0"/>
              </a:rPr>
              <a:t>Я готов это сделать и давайте посмотрим, что можно сделать как можно сделать, в зависимости от </a:t>
            </a:r>
            <a:r>
              <a:rPr lang="ru-RU" altLang="ru-RU" sz="2800">
                <a:latin typeface="Times New Roman" panose="02020603050405020304" pitchFamily="18" charset="0"/>
              </a:rPr>
              <a:t>(ситуации, времени, возможностей…»</a:t>
            </a:r>
          </a:p>
          <a:p>
            <a:pPr eaLnBrk="1" hangingPunct="1">
              <a:spcAft>
                <a:spcPts val="575"/>
              </a:spcAft>
              <a:buClrTx/>
              <a:buSzPct val="70000"/>
              <a:buFontTx/>
              <a:buNone/>
            </a:pPr>
            <a:r>
              <a:rPr lang="ru-RU" altLang="ru-RU" sz="2800">
                <a:latin typeface="Times New Roman" panose="02020603050405020304" pitchFamily="18" charset="0"/>
              </a:rPr>
              <a:t>5.      Это их (кричащего, агрессивного) проблемы (болезни, воспитания, психики, эмоций, настроений) – не мы причина, не нас ругают, не на нас кричат (это экономич-полит-е причины).</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51880" y="539477"/>
            <a:ext cx="8496944" cy="6555641"/>
          </a:xfrm>
          <a:prstGeom prst="rect">
            <a:avLst/>
          </a:prstGeom>
        </p:spPr>
        <p:txBody>
          <a:bodyPr wrap="square">
            <a:spAutoFit/>
          </a:bodyPr>
          <a:lstStyle/>
          <a:p>
            <a:r>
              <a:rPr lang="ru-RU" sz="2800" b="1" dirty="0" smtClean="0">
                <a:solidFill>
                  <a:schemeClr val="tx1"/>
                </a:solidFill>
                <a:effectLst/>
                <a:latin typeface="Times New Roman" panose="02020603050405020304" pitchFamily="18" charset="0"/>
                <a:ea typeface="Times New Roman" panose="02020603050405020304" pitchFamily="18" charset="0"/>
              </a:rPr>
              <a:t>Тема: Природа межличностного и группового конфликта</a:t>
            </a:r>
            <a:endParaRPr lang="ru-RU" sz="2800" dirty="0">
              <a:solidFill>
                <a:schemeClr val="tx1"/>
              </a:solidFill>
              <a:latin typeface="Times New Roman" panose="02020603050405020304" pitchFamily="18" charset="0"/>
              <a:ea typeface="Times New Roman" panose="02020603050405020304" pitchFamily="18" charset="0"/>
            </a:endParaRPr>
          </a:p>
          <a:p>
            <a:r>
              <a:rPr lang="ru-RU" sz="2800" dirty="0" smtClean="0">
                <a:solidFill>
                  <a:schemeClr val="tx1"/>
                </a:solidFill>
                <a:effectLst/>
                <a:latin typeface="Times New Roman" panose="02020603050405020304" pitchFamily="18" charset="0"/>
                <a:ea typeface="Times New Roman" panose="02020603050405020304" pitchFamily="18" charset="0"/>
              </a:rPr>
              <a:t/>
            </a:r>
            <a:br>
              <a:rPr lang="ru-RU" sz="2800" dirty="0" smtClean="0">
                <a:solidFill>
                  <a:schemeClr val="tx1"/>
                </a:solidFill>
                <a:effectLst/>
                <a:latin typeface="Times New Roman" panose="02020603050405020304" pitchFamily="18" charset="0"/>
                <a:ea typeface="Times New Roman" panose="02020603050405020304" pitchFamily="18" charset="0"/>
              </a:rPr>
            </a:br>
            <a:r>
              <a:rPr lang="ru-RU" sz="2800" dirty="0" smtClean="0">
                <a:solidFill>
                  <a:schemeClr val="tx1"/>
                </a:solidFill>
                <a:effectLst/>
                <a:latin typeface="Times New Roman" panose="02020603050405020304" pitchFamily="18" charset="0"/>
                <a:ea typeface="Times New Roman" panose="02020603050405020304" pitchFamily="18" charset="0"/>
              </a:rPr>
              <a:t>План: </a:t>
            </a:r>
          </a:p>
          <a:p>
            <a:r>
              <a:rPr lang="ru-RU" sz="2800" dirty="0" smtClean="0">
                <a:solidFill>
                  <a:schemeClr val="tx1"/>
                </a:solidFill>
                <a:effectLst/>
                <a:latin typeface="Times New Roman" panose="02020603050405020304" pitchFamily="18" charset="0"/>
                <a:ea typeface="Times New Roman" panose="02020603050405020304" pitchFamily="18" charset="0"/>
              </a:rPr>
              <a:t>1. Межличностное взаимодействие в процессе деятельности </a:t>
            </a:r>
          </a:p>
          <a:p>
            <a:r>
              <a:rPr lang="ru-RU" sz="2800" dirty="0">
                <a:solidFill>
                  <a:schemeClr val="tx1"/>
                </a:solidFill>
                <a:latin typeface="Times New Roman" panose="02020603050405020304" pitchFamily="18" charset="0"/>
                <a:ea typeface="Times New Roman" panose="02020603050405020304" pitchFamily="18" charset="0"/>
              </a:rPr>
              <a:t>2</a:t>
            </a:r>
            <a:r>
              <a:rPr lang="ru-RU" sz="2800" dirty="0" smtClean="0">
                <a:solidFill>
                  <a:schemeClr val="tx1"/>
                </a:solidFill>
                <a:effectLst/>
                <a:latin typeface="Times New Roman" panose="02020603050405020304" pitchFamily="18" charset="0"/>
                <a:ea typeface="Times New Roman" panose="02020603050405020304" pitchFamily="18" charset="0"/>
              </a:rPr>
              <a:t>. Понятия спор и конфликт в межличностном взаимодействии. Конструктивные и неконструктивные конфликты </a:t>
            </a:r>
          </a:p>
          <a:p>
            <a:r>
              <a:rPr lang="ru-RU" sz="2800" dirty="0" smtClean="0">
                <a:solidFill>
                  <a:schemeClr val="tx1"/>
                </a:solidFill>
                <a:effectLst/>
                <a:latin typeface="Times New Roman" panose="02020603050405020304" pitchFamily="18" charset="0"/>
                <a:ea typeface="Times New Roman" panose="02020603050405020304" pitchFamily="18" charset="0"/>
              </a:rPr>
              <a:t>3. Психология конфликта: структура, стадии, динамика, виды, стили поведения в конфликтной ситуации </a:t>
            </a:r>
          </a:p>
          <a:p>
            <a:r>
              <a:rPr lang="ru-RU" sz="2800" dirty="0" smtClean="0">
                <a:solidFill>
                  <a:schemeClr val="tx1"/>
                </a:solidFill>
                <a:effectLst/>
                <a:latin typeface="Times New Roman" panose="02020603050405020304" pitchFamily="18" charset="0"/>
                <a:ea typeface="Times New Roman" panose="02020603050405020304" pitchFamily="18" charset="0"/>
              </a:rPr>
              <a:t>4. Правила конструктивного разрешения конфликта. </a:t>
            </a:r>
          </a:p>
          <a:p>
            <a:r>
              <a:rPr lang="ru-RU" sz="2800" dirty="0" smtClean="0">
                <a:solidFill>
                  <a:schemeClr val="tx1"/>
                </a:solidFill>
                <a:effectLst/>
                <a:latin typeface="Times New Roman" panose="02020603050405020304" pitchFamily="18" charset="0"/>
                <a:ea typeface="Times New Roman" panose="02020603050405020304" pitchFamily="18" charset="0"/>
              </a:rPr>
              <a:t>5. Общие принципы управления конфликтами. </a:t>
            </a:r>
          </a:p>
          <a:p>
            <a:r>
              <a:rPr lang="ru-RU" sz="2800" dirty="0" smtClean="0">
                <a:solidFill>
                  <a:schemeClr val="tx1"/>
                </a:solidFill>
                <a:effectLst/>
                <a:latin typeface="Times New Roman" panose="02020603050405020304" pitchFamily="18" charset="0"/>
                <a:ea typeface="Times New Roman" panose="02020603050405020304" pitchFamily="18" charset="0"/>
              </a:rPr>
              <a:t>6. Практикум</a:t>
            </a:r>
            <a:endParaRPr lang="ru-RU" sz="2800" dirty="0">
              <a:solidFill>
                <a:schemeClr val="tx1"/>
              </a:solidFill>
            </a:endParaRPr>
          </a:p>
        </p:txBody>
      </p:sp>
    </p:spTree>
    <p:extLst>
      <p:ext uri="{BB962C8B-B14F-4D97-AF65-F5344CB8AC3E}">
        <p14:creationId xmlns:p14="http://schemas.microsoft.com/office/powerpoint/2010/main" val="2912344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Text Box 1"/>
          <p:cNvSpPr txBox="1">
            <a:spLocks noChangeArrowheads="1"/>
          </p:cNvSpPr>
          <p:nvPr/>
        </p:nvSpPr>
        <p:spPr bwMode="auto">
          <a:xfrm>
            <a:off x="120650" y="688975"/>
            <a:ext cx="9815513"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38138" indent="-338138">
              <a:lnSpc>
                <a:spcPct val="93000"/>
              </a:lnSpc>
              <a:spcAft>
                <a:spcPts val="1413"/>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 pos="9410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 pos="9410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 pos="9410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 pos="9410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 pos="9410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 pos="9410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 pos="9410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 pos="9410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 pos="94107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ts val="850"/>
              </a:spcAft>
              <a:buClr>
                <a:srgbClr val="F0A22E"/>
              </a:buClr>
              <a:buSzPct val="70000"/>
              <a:buFont typeface="Wingdings 2" panose="05020102010507070707" pitchFamily="18" charset="2"/>
              <a:buChar char=""/>
            </a:pPr>
            <a:r>
              <a:rPr lang="ru-RU" altLang="ru-RU" sz="2800">
                <a:solidFill>
                  <a:srgbClr val="4E3B30"/>
                </a:solidFill>
                <a:latin typeface="Times New Roman" panose="02020603050405020304" pitchFamily="18" charset="0"/>
              </a:rPr>
              <a:t>6.      </a:t>
            </a:r>
            <a:r>
              <a:rPr lang="ru-RU" altLang="ru-RU" sz="2800">
                <a:latin typeface="Times New Roman" panose="02020603050405020304" pitchFamily="18" charset="0"/>
              </a:rPr>
              <a:t>Говори не о человеке, а о его поведении «</a:t>
            </a:r>
            <a:r>
              <a:rPr lang="ru-RU" altLang="ru-RU" sz="2800" i="1">
                <a:latin typeface="Times New Roman" panose="02020603050405020304" pitchFamily="18" charset="0"/>
              </a:rPr>
              <a:t>Ваши действия.., когда вы кричите (чали..</a:t>
            </a:r>
            <a:r>
              <a:rPr lang="ru-RU" altLang="ru-RU" sz="2800">
                <a:latin typeface="Times New Roman" panose="02020603050405020304" pitchFamily="18" charset="0"/>
              </a:rPr>
              <a:t>)».</a:t>
            </a:r>
          </a:p>
          <a:p>
            <a:pPr eaLnBrk="1" hangingPunct="1">
              <a:lnSpc>
                <a:spcPct val="100000"/>
              </a:lnSpc>
              <a:spcAft>
                <a:spcPts val="850"/>
              </a:spcAft>
              <a:buClr>
                <a:srgbClr val="F0A22E"/>
              </a:buClr>
              <a:buSzPct val="70000"/>
              <a:buFont typeface="Wingdings 2" panose="05020102010507070707" pitchFamily="18" charset="2"/>
              <a:buChar char=""/>
            </a:pPr>
            <a:r>
              <a:rPr lang="ru-RU" altLang="ru-RU" sz="2800">
                <a:latin typeface="Times New Roman" panose="02020603050405020304" pitchFamily="18" charset="0"/>
              </a:rPr>
              <a:t>7.      Говори о своих чувствах «</a:t>
            </a:r>
            <a:r>
              <a:rPr lang="ru-RU" altLang="ru-RU" sz="2800" i="1">
                <a:latin typeface="Times New Roman" panose="02020603050405020304" pitchFamily="18" charset="0"/>
              </a:rPr>
              <a:t>Когда ты кричишь (ругаешься), я чувствую себя обиженным</a:t>
            </a:r>
            <a:r>
              <a:rPr lang="ru-RU" altLang="ru-RU" sz="2800">
                <a:latin typeface="Times New Roman" panose="02020603050405020304" pitchFamily="18" charset="0"/>
              </a:rPr>
              <a:t>….».</a:t>
            </a:r>
          </a:p>
          <a:p>
            <a:pPr eaLnBrk="1" hangingPunct="1">
              <a:lnSpc>
                <a:spcPct val="100000"/>
              </a:lnSpc>
              <a:spcAft>
                <a:spcPts val="850"/>
              </a:spcAft>
              <a:buClr>
                <a:srgbClr val="F0A22E"/>
              </a:buClr>
              <a:buSzPct val="70000"/>
              <a:buFont typeface="Wingdings 2" panose="05020102010507070707" pitchFamily="18" charset="2"/>
              <a:buChar char=""/>
            </a:pPr>
            <a:r>
              <a:rPr lang="ru-RU" altLang="ru-RU" sz="2800">
                <a:latin typeface="Times New Roman" panose="02020603050405020304" pitchFamily="18" charset="0"/>
              </a:rPr>
              <a:t>8.      Чаще употребляй слова вежливости.</a:t>
            </a:r>
          </a:p>
          <a:p>
            <a:pPr eaLnBrk="1" hangingPunct="1">
              <a:lnSpc>
                <a:spcPct val="100000"/>
              </a:lnSpc>
              <a:spcAft>
                <a:spcPts val="850"/>
              </a:spcAft>
              <a:buClr>
                <a:srgbClr val="F0A22E"/>
              </a:buClr>
              <a:buSzPct val="70000"/>
              <a:buFont typeface="Wingdings 2" panose="05020102010507070707" pitchFamily="18" charset="2"/>
              <a:buChar char=""/>
            </a:pPr>
            <a:r>
              <a:rPr lang="ru-RU" altLang="ru-RU" sz="2800">
                <a:latin typeface="Times New Roman" panose="02020603050405020304" pitchFamily="18" charset="0"/>
              </a:rPr>
              <a:t>9.      Помни, что пациент гость. Поликлиника – наш дом.</a:t>
            </a:r>
          </a:p>
          <a:p>
            <a:pPr eaLnBrk="1" hangingPunct="1">
              <a:lnSpc>
                <a:spcPct val="100000"/>
              </a:lnSpc>
              <a:spcAft>
                <a:spcPts val="850"/>
              </a:spcAft>
              <a:buClr>
                <a:srgbClr val="F0A22E"/>
              </a:buClr>
              <a:buSzPct val="70000"/>
              <a:buFont typeface="Wingdings 2" panose="05020102010507070707" pitchFamily="18" charset="2"/>
              <a:buChar char=""/>
            </a:pPr>
            <a:r>
              <a:rPr lang="ru-RU" altLang="ru-RU" sz="2800">
                <a:latin typeface="Times New Roman" panose="02020603050405020304" pitchFamily="18" charset="0"/>
              </a:rPr>
              <a:t>10.    «Притворяйтесь» тем человеком, с которым Вы общаетесь (оденьте его одежду, его обувь, надеть его кожу – влезть в нее).</a:t>
            </a:r>
          </a:p>
          <a:p>
            <a:pPr eaLnBrk="1" hangingPunct="1">
              <a:lnSpc>
                <a:spcPct val="100000"/>
              </a:lnSpc>
              <a:spcAft>
                <a:spcPts val="850"/>
              </a:spcAft>
              <a:buClr>
                <a:srgbClr val="F0A22E"/>
              </a:buClr>
              <a:buSzPct val="70000"/>
              <a:buFont typeface="Wingdings 2" panose="05020102010507070707" pitchFamily="18" charset="2"/>
              <a:buChar char=""/>
            </a:pPr>
            <a:r>
              <a:rPr lang="ru-RU" altLang="ru-RU" sz="2800">
                <a:latin typeface="Times New Roman" panose="02020603050405020304" pitchFamily="18" charset="0"/>
              </a:rPr>
              <a:t>11.    Каждый день говорите себе «</a:t>
            </a:r>
            <a:r>
              <a:rPr lang="ru-RU" altLang="ru-RU" sz="2800" i="1">
                <a:latin typeface="Times New Roman" panose="02020603050405020304" pitchFamily="18" charset="0"/>
              </a:rPr>
              <a:t>Я СПРАВЛЮСЬ</a:t>
            </a:r>
            <a:r>
              <a:rPr lang="ru-RU" altLang="ru-RU" sz="2800">
                <a:latin typeface="Times New Roman" panose="02020603050405020304" pitchFamily="18" charset="0"/>
              </a:rPr>
              <a:t>» (на ночь, когда мозг находится в состоянии предгипноза – уровень альфа-волн).</a:t>
            </a:r>
          </a:p>
          <a:p>
            <a:pPr eaLnBrk="1" hangingPunct="1">
              <a:lnSpc>
                <a:spcPct val="100000"/>
              </a:lnSpc>
              <a:spcAft>
                <a:spcPts val="850"/>
              </a:spcAft>
              <a:buClr>
                <a:srgbClr val="F0A22E"/>
              </a:buClr>
              <a:buSzPct val="70000"/>
              <a:buFont typeface="Wingdings 2" panose="05020102010507070707" pitchFamily="18" charset="2"/>
              <a:buChar char=""/>
            </a:pPr>
            <a:r>
              <a:rPr lang="ru-RU" altLang="ru-RU" sz="2800">
                <a:latin typeface="Times New Roman" panose="02020603050405020304" pitchFamily="18" charset="0"/>
              </a:rPr>
              <a:t>12. Помните – несправедливая критика – это скрытый комплимент!</a:t>
            </a:r>
          </a:p>
          <a:p>
            <a:pPr eaLnBrk="1" hangingPunct="1">
              <a:lnSpc>
                <a:spcPct val="100000"/>
              </a:lnSpc>
              <a:spcAft>
                <a:spcPts val="850"/>
              </a:spcAft>
              <a:buClrTx/>
              <a:buFontTx/>
              <a:buNone/>
            </a:pPr>
            <a:endParaRPr lang="ru-RU" altLang="ru-RU" sz="2800">
              <a:solidFill>
                <a:srgbClr val="4E3B30"/>
              </a:solidFill>
              <a:latin typeface="Franklin Gothic Book" panose="020B0503020102020204" pitchFamily="34" charset="0"/>
            </a:endParaRPr>
          </a:p>
          <a:p>
            <a:pPr eaLnBrk="1" hangingPunct="1">
              <a:lnSpc>
                <a:spcPct val="100000"/>
              </a:lnSpc>
              <a:spcAft>
                <a:spcPts val="850"/>
              </a:spcAft>
              <a:buClrTx/>
              <a:buFontTx/>
              <a:buNone/>
            </a:pPr>
            <a:endParaRPr lang="ru-RU" altLang="ru-RU" sz="2800">
              <a:solidFill>
                <a:srgbClr val="4E3B30"/>
              </a:solidFill>
              <a:latin typeface="Franklin Gothic Book" panose="020B0503020102020204" pitchFamily="34" charset="0"/>
            </a:endParaRPr>
          </a:p>
        </p:txBody>
      </p:sp>
      <p:sp>
        <p:nvSpPr>
          <p:cNvPr id="82947" name="Text Box 2"/>
          <p:cNvSpPr txBox="1">
            <a:spLocks noChangeArrowheads="1"/>
          </p:cNvSpPr>
          <p:nvPr/>
        </p:nvSpPr>
        <p:spPr bwMode="auto">
          <a:xfrm>
            <a:off x="360363" y="84138"/>
            <a:ext cx="957580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Aft>
                <a:spcPct val="0"/>
              </a:spcAft>
              <a:buClrTx/>
              <a:buFontTx/>
              <a:buNone/>
            </a:pPr>
            <a:r>
              <a:rPr lang="ru-RU" altLang="ru-RU" sz="2400" b="1">
                <a:solidFill>
                  <a:srgbClr val="7E0021"/>
                </a:solidFill>
                <a:latin typeface="Times New Roman" panose="02020603050405020304" pitchFamily="18" charset="0"/>
              </a:rPr>
              <a:t>Алгоритм действий медперсонала в ситуации конфликта</a:t>
            </a:r>
            <a:r>
              <a:rPr lang="ru-RU" altLang="ru-RU" sz="2400" b="1">
                <a:solidFill>
                  <a:srgbClr val="4E3B30"/>
                </a:solidFill>
                <a:latin typeface="Times New Roman" panose="02020603050405020304" pitchFamily="18" charset="0"/>
              </a:rPr>
              <a:t>:</a:t>
            </a:r>
            <a:r>
              <a:rPr lang="ru-RU" altLang="ru-RU" sz="3600" b="1">
                <a:solidFill>
                  <a:srgbClr val="4E3B30"/>
                </a:solidFill>
                <a:latin typeface="Franklin Gothic Medium" panose="020B0603020102020204" pitchFamily="34" charset="0"/>
              </a:rPr>
              <a:t/>
            </a:r>
            <a:br>
              <a:rPr lang="ru-RU" altLang="ru-RU" sz="3600" b="1">
                <a:solidFill>
                  <a:srgbClr val="4E3B30"/>
                </a:solidFill>
                <a:latin typeface="Franklin Gothic Medium" panose="020B0603020102020204" pitchFamily="34" charset="0"/>
              </a:rPr>
            </a:br>
            <a:endParaRPr lang="ru-RU" altLang="ru-RU" sz="3600" b="1">
              <a:solidFill>
                <a:srgbClr val="4E3B30"/>
              </a:solidFill>
              <a:latin typeface="Franklin Gothic Medium" panose="020B0603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2232025" y="215900"/>
            <a:ext cx="6480175" cy="118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Bef>
                <a:spcPts val="1200"/>
              </a:spcBef>
              <a:spcAft>
                <a:spcPts val="1000"/>
              </a:spcAft>
              <a:buClrTx/>
              <a:buFontTx/>
              <a:buNone/>
            </a:pPr>
            <a:r>
              <a:rPr lang="ru-RU" altLang="ru-RU" sz="6000">
                <a:solidFill>
                  <a:srgbClr val="7E0021"/>
                </a:solidFill>
              </a:rPr>
              <a:t>Приветствие</a:t>
            </a:r>
            <a:r>
              <a:rPr lang="ru-RU" altLang="ru-RU" sz="1000"/>
              <a:t> </a:t>
            </a:r>
          </a:p>
          <a:p>
            <a:pPr eaLnBrk="1">
              <a:spcBef>
                <a:spcPts val="1200"/>
              </a:spcBef>
              <a:spcAft>
                <a:spcPts val="1000"/>
              </a:spcAft>
              <a:buClrTx/>
              <a:buFontTx/>
              <a:buNone/>
            </a:pPr>
            <a:endParaRPr lang="ru-RU" altLang="ru-RU" sz="1000"/>
          </a:p>
        </p:txBody>
      </p:sp>
      <p:pic>
        <p:nvPicPr>
          <p:cNvPr id="849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175" y="3084513"/>
            <a:ext cx="3455988" cy="3251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4996" name="Text Box 3"/>
          <p:cNvSpPr txBox="1">
            <a:spLocks noChangeArrowheads="1"/>
          </p:cNvSpPr>
          <p:nvPr/>
        </p:nvSpPr>
        <p:spPr bwMode="auto">
          <a:xfrm>
            <a:off x="1197768" y="838883"/>
            <a:ext cx="8548687" cy="305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Bef>
                <a:spcPts val="1200"/>
              </a:spcBef>
              <a:spcAft>
                <a:spcPts val="1000"/>
              </a:spcAft>
              <a:buClrTx/>
              <a:buFontTx/>
              <a:buNone/>
            </a:pPr>
            <a:endParaRPr lang="ru-RU" altLang="ru-RU"/>
          </a:p>
          <a:p>
            <a:pPr eaLnBrk="1">
              <a:spcBef>
                <a:spcPts val="1200"/>
              </a:spcBef>
              <a:spcAft>
                <a:spcPts val="1000"/>
              </a:spcAft>
              <a:buClrTx/>
              <a:buFontTx/>
              <a:buNone/>
            </a:pPr>
            <a:endParaRPr lang="ru-RU" altLang="ru-RU"/>
          </a:p>
        </p:txBody>
      </p:sp>
      <p:pic>
        <p:nvPicPr>
          <p:cNvPr id="8499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1181100"/>
            <a:ext cx="6480175" cy="51387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4998" name="Text Box 5"/>
          <p:cNvSpPr txBox="1">
            <a:spLocks noChangeArrowheads="1"/>
          </p:cNvSpPr>
          <p:nvPr/>
        </p:nvSpPr>
        <p:spPr bwMode="auto">
          <a:xfrm>
            <a:off x="7127875" y="6696075"/>
            <a:ext cx="2671763"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Bef>
                <a:spcPts val="1200"/>
              </a:spcBef>
              <a:spcAft>
                <a:spcPts val="1000"/>
              </a:spcAft>
              <a:buClrTx/>
              <a:buFontTx/>
              <a:buNone/>
            </a:pPr>
            <a:r>
              <a:rPr lang="ru-RU" altLang="ru-RU" sz="2800" b="1" dirty="0">
                <a:solidFill>
                  <a:srgbClr val="FF0000"/>
                </a:solidFill>
              </a:rPr>
              <a:t>ПРАКТИКУМ</a:t>
            </a:r>
          </a:p>
          <a:p>
            <a:pPr eaLnBrk="1">
              <a:spcBef>
                <a:spcPts val="1200"/>
              </a:spcBef>
              <a:spcAft>
                <a:spcPts val="1000"/>
              </a:spcAft>
              <a:buClrTx/>
              <a:buFontTx/>
              <a:buNone/>
            </a:pPr>
            <a:endParaRPr lang="ru-RU" altLang="ru-RU" sz="2400" b="1" dirty="0">
              <a:solidFill>
                <a:srgbClr val="7E0021"/>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Text Box 1"/>
          <p:cNvSpPr txBox="1">
            <a:spLocks noChangeArrowheads="1"/>
          </p:cNvSpPr>
          <p:nvPr/>
        </p:nvSpPr>
        <p:spPr bwMode="auto">
          <a:xfrm>
            <a:off x="4206875" y="396875"/>
            <a:ext cx="3571875"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Bef>
                <a:spcPts val="1200"/>
              </a:spcBef>
              <a:spcAft>
                <a:spcPts val="1000"/>
              </a:spcAft>
              <a:buClrTx/>
              <a:buFontTx/>
              <a:buNone/>
            </a:pPr>
            <a:r>
              <a:rPr lang="ru-RU" altLang="ru-RU" i="1">
                <a:solidFill>
                  <a:srgbClr val="7E0021"/>
                </a:solidFill>
              </a:rPr>
              <a:t>Способы приветствия</a:t>
            </a:r>
          </a:p>
        </p:txBody>
      </p:sp>
      <p:pic>
        <p:nvPicPr>
          <p:cNvPr id="870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75" y="2754313"/>
            <a:ext cx="3014663" cy="2008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70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6350" y="5543550"/>
            <a:ext cx="3216275" cy="1831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704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2338" y="5662613"/>
            <a:ext cx="2698750" cy="1825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704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2500" y="2749550"/>
            <a:ext cx="2301875" cy="1322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7047"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16875" y="158750"/>
            <a:ext cx="2063750" cy="259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7048"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5913" y="315913"/>
            <a:ext cx="2849562" cy="1919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7049"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02500" y="3887788"/>
            <a:ext cx="2776538" cy="1619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705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4663" y="1587500"/>
            <a:ext cx="2301875" cy="1665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7051"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33813" y="3217863"/>
            <a:ext cx="3149600" cy="2100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7052"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5111750"/>
            <a:ext cx="3632200" cy="2160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Text Box 1"/>
          <p:cNvSpPr txBox="1">
            <a:spLocks noChangeArrowheads="1"/>
          </p:cNvSpPr>
          <p:nvPr/>
        </p:nvSpPr>
        <p:spPr bwMode="auto">
          <a:xfrm>
            <a:off x="360363" y="396875"/>
            <a:ext cx="9720262" cy="2543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indent="492125">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00000"/>
              </a:lnSpc>
              <a:spcAft>
                <a:spcPts val="713"/>
              </a:spcAft>
              <a:buClrTx/>
              <a:buFontTx/>
              <a:buNone/>
            </a:pPr>
            <a:r>
              <a:rPr lang="ru-RU" altLang="ru-RU" sz="2600" b="1">
                <a:solidFill>
                  <a:srgbClr val="7E0021"/>
                </a:solidFill>
              </a:rPr>
              <a:t>Комплимент</a:t>
            </a:r>
            <a:r>
              <a:rPr lang="ru-RU" altLang="ru-RU" sz="2600" b="1"/>
              <a:t> </a:t>
            </a:r>
            <a:r>
              <a:rPr lang="ru-RU" altLang="ru-RU" sz="2600"/>
              <a:t>(</a:t>
            </a:r>
            <a:r>
              <a:rPr lang="ru-RU" altLang="ru-RU" sz="2400" i="1"/>
              <a:t>фр. compliment</a:t>
            </a:r>
            <a:r>
              <a:rPr lang="ru-RU" altLang="ru-RU" sz="2600"/>
              <a:t>) — это особая форма похвалы, выражение одобрения, уважения, признания или восхищения; любезные, приятные слова.</a:t>
            </a:r>
          </a:p>
          <a:p>
            <a:pPr eaLnBrk="1">
              <a:lnSpc>
                <a:spcPct val="100000"/>
              </a:lnSpc>
              <a:spcAft>
                <a:spcPts val="713"/>
              </a:spcAft>
              <a:buClrTx/>
              <a:buFontTx/>
              <a:buNone/>
            </a:pPr>
            <a:r>
              <a:rPr lang="ru-RU" altLang="ru-RU" sz="2600"/>
              <a:t>Комплимент - простое, но мощное средство, помогающее устанавливать хорошие отношения с другими людьми. </a:t>
            </a:r>
          </a:p>
          <a:p>
            <a:pPr eaLnBrk="1">
              <a:spcBef>
                <a:spcPts val="1200"/>
              </a:spcBef>
              <a:spcAft>
                <a:spcPts val="1000"/>
              </a:spcAft>
              <a:buClrTx/>
              <a:buFontTx/>
              <a:buNone/>
            </a:pPr>
            <a:endParaRPr lang="ru-RU" altLang="ru-RU" sz="2600"/>
          </a:p>
        </p:txBody>
      </p:sp>
      <p:pic>
        <p:nvPicPr>
          <p:cNvPr id="890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300" y="5037138"/>
            <a:ext cx="2857500" cy="2019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9092" name="Text Box 3"/>
          <p:cNvSpPr txBox="1">
            <a:spLocks noChangeArrowheads="1"/>
          </p:cNvSpPr>
          <p:nvPr/>
        </p:nvSpPr>
        <p:spPr bwMode="auto">
          <a:xfrm rot="-2700000">
            <a:off x="3309938" y="4806950"/>
            <a:ext cx="7656512"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spcAft>
                <a:spcPct val="0"/>
              </a:spcAft>
              <a:buClrTx/>
              <a:buFontTx/>
              <a:buNone/>
            </a:pPr>
            <a:r>
              <a:rPr lang="ru-RU" altLang="ru-RU" sz="2800">
                <a:solidFill>
                  <a:srgbClr val="FF0000"/>
                </a:solidFill>
              </a:rPr>
              <a:t>1 марта - Всемирный день комплимента</a:t>
            </a:r>
          </a:p>
        </p:txBody>
      </p:sp>
      <p:pic>
        <p:nvPicPr>
          <p:cNvPr id="8909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2940050"/>
            <a:ext cx="4535487" cy="3827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909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7438" y="3095625"/>
            <a:ext cx="2519362" cy="1511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113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4686300"/>
            <a:ext cx="9215438" cy="2154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4" name="Text Box 2"/>
          <p:cNvSpPr txBox="1">
            <a:spLocks noChangeArrowheads="1"/>
          </p:cNvSpPr>
          <p:nvPr/>
        </p:nvSpPr>
        <p:spPr bwMode="auto">
          <a:xfrm>
            <a:off x="503238" y="279400"/>
            <a:ext cx="9431337" cy="454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15900" indent="212725">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 pos="9410700" algn="l"/>
              </a:tabLst>
              <a:defRPr>
                <a:solidFill>
                  <a:srgbClr val="000000"/>
                </a:solidFill>
                <a:latin typeface="Arial" panose="020B0604020202020204" pitchFamily="34" charset="0"/>
                <a:ea typeface="Microsoft YaHei" panose="020B0503020204020204" pitchFamily="34" charset="-122"/>
              </a:defRPr>
            </a:lvl9pPr>
          </a:lstStyle>
          <a:p>
            <a:pPr eaLnBrk="1">
              <a:spcAft>
                <a:spcPts val="425"/>
              </a:spcAft>
              <a:buSzPct val="100000"/>
              <a:defRPr/>
            </a:pPr>
            <a:r>
              <a:rPr lang="ru-RU" altLang="ru-RU" sz="2400" i="1" smtClean="0"/>
              <a:t>Powell T</a:t>
            </a:r>
            <a:r>
              <a:rPr lang="ru-RU" altLang="ru-RU" sz="2800" smtClean="0"/>
              <a:t> рекомендует некоторые </a:t>
            </a:r>
            <a:r>
              <a:rPr lang="ru-RU" altLang="ru-RU" sz="2800" b="1" smtClean="0"/>
              <a:t>правила</a:t>
            </a:r>
            <a:r>
              <a:rPr lang="ru-RU" altLang="ru-RU" sz="2800" smtClean="0"/>
              <a:t>:</a:t>
            </a:r>
          </a:p>
          <a:p>
            <a:pPr marL="206375" indent="211138" eaLnBrk="1">
              <a:spcAft>
                <a:spcPts val="425"/>
              </a:spcAft>
              <a:buClr>
                <a:srgbClr val="000000"/>
              </a:buClr>
              <a:buSzPct val="45000"/>
              <a:buFont typeface="Wingdings" panose="05000000000000000000" pitchFamily="2" charset="2"/>
              <a:buChar char=""/>
              <a:defRPr/>
            </a:pPr>
            <a:r>
              <a:rPr lang="ru-RU" altLang="ru-RU" sz="2800" smtClean="0"/>
              <a:t>прежде всего, выберите подходящее время и место;</a:t>
            </a:r>
          </a:p>
          <a:p>
            <a:pPr marL="206375" indent="211138" eaLnBrk="1">
              <a:spcAft>
                <a:spcPts val="425"/>
              </a:spcAft>
              <a:buClr>
                <a:srgbClr val="000000"/>
              </a:buClr>
              <a:buSzPct val="45000"/>
              <a:buFont typeface="Wingdings" panose="05000000000000000000" pitchFamily="2" charset="2"/>
              <a:buChar char=""/>
              <a:defRPr/>
            </a:pPr>
            <a:r>
              <a:rPr lang="ru-RU" altLang="ru-RU" sz="2800" smtClean="0"/>
              <a:t>перед тем как делать комплимент, установите контакт глаз с собеседником;</a:t>
            </a:r>
          </a:p>
          <a:p>
            <a:pPr marL="206375" indent="211138" eaLnBrk="1">
              <a:spcAft>
                <a:spcPts val="425"/>
              </a:spcAft>
              <a:buClr>
                <a:srgbClr val="000000"/>
              </a:buClr>
              <a:buSzPct val="45000"/>
              <a:buFont typeface="Wingdings" panose="05000000000000000000" pitchFamily="2" charset="2"/>
              <a:buChar char=""/>
              <a:defRPr/>
            </a:pPr>
            <a:r>
              <a:rPr lang="ru-RU" altLang="ru-RU" sz="2800" smtClean="0"/>
              <a:t>будьте лаконичны, говорите понятным языком;</a:t>
            </a:r>
          </a:p>
          <a:p>
            <a:pPr marL="206375" indent="211138" eaLnBrk="1">
              <a:spcAft>
                <a:spcPts val="425"/>
              </a:spcAft>
              <a:buClr>
                <a:srgbClr val="000000"/>
              </a:buClr>
              <a:buSzPct val="45000"/>
              <a:buFont typeface="Wingdings" panose="05000000000000000000" pitchFamily="2" charset="2"/>
              <a:buChar char=""/>
              <a:defRPr/>
            </a:pPr>
            <a:r>
              <a:rPr lang="ru-RU" altLang="ru-RU" sz="2800" smtClean="0"/>
              <a:t>используйте "</a:t>
            </a:r>
            <a:r>
              <a:rPr lang="ru-RU" altLang="ru-RU" sz="2800" i="1" smtClean="0"/>
              <a:t>Я-утверждения</a:t>
            </a:r>
            <a:r>
              <a:rPr lang="ru-RU" altLang="ru-RU" sz="2800" smtClean="0"/>
              <a:t>" ("</a:t>
            </a:r>
            <a:r>
              <a:rPr lang="ru-RU" altLang="ru-RU" sz="2800" i="1" smtClean="0"/>
              <a:t>Мне нравится</a:t>
            </a:r>
            <a:r>
              <a:rPr lang="ru-RU" altLang="ru-RU" sz="2800" smtClean="0"/>
              <a:t>...", "</a:t>
            </a:r>
            <a:r>
              <a:rPr lang="ru-RU" altLang="ru-RU" sz="2800" i="1" smtClean="0"/>
              <a:t>Я в восторге</a:t>
            </a:r>
            <a:r>
              <a:rPr lang="ru-RU" altLang="ru-RU" sz="2800" smtClean="0"/>
              <a:t>..." и т. д.);</a:t>
            </a:r>
          </a:p>
          <a:p>
            <a:pPr marL="206375" indent="211138" eaLnBrk="1">
              <a:spcAft>
                <a:spcPts val="425"/>
              </a:spcAft>
              <a:buClr>
                <a:srgbClr val="000000"/>
              </a:buClr>
              <a:buSzPct val="45000"/>
              <a:buFont typeface="Wingdings" panose="05000000000000000000" pitchFamily="2" charset="2"/>
              <a:buChar char=""/>
              <a:defRPr/>
            </a:pPr>
            <a:r>
              <a:rPr lang="ru-RU" altLang="ru-RU" sz="2800" smtClean="0"/>
              <a:t>подчеркивайте детали... </a:t>
            </a:r>
          </a:p>
          <a:p>
            <a:pPr eaLnBrk="1">
              <a:lnSpc>
                <a:spcPct val="93000"/>
              </a:lnSpc>
              <a:spcBef>
                <a:spcPts val="1200"/>
              </a:spcBef>
              <a:spcAft>
                <a:spcPts val="1000"/>
              </a:spcAft>
              <a:buSzPct val="100000"/>
              <a:defRPr/>
            </a:pPr>
            <a:endParaRPr lang="ru-RU" altLang="ru-RU" sz="2800" smtClean="0"/>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318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013" y="5256213"/>
            <a:ext cx="4176712" cy="2273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3187" name="Text Box 2"/>
          <p:cNvSpPr txBox="1">
            <a:spLocks noChangeArrowheads="1"/>
          </p:cNvSpPr>
          <p:nvPr/>
        </p:nvSpPr>
        <p:spPr bwMode="auto">
          <a:xfrm>
            <a:off x="592138" y="360363"/>
            <a:ext cx="93599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Bef>
                <a:spcPts val="1200"/>
              </a:spcBef>
              <a:spcAft>
                <a:spcPts val="1000"/>
              </a:spcAft>
              <a:buClrTx/>
              <a:buFontTx/>
              <a:buNone/>
            </a:pPr>
            <a:r>
              <a:rPr lang="ru-RU" altLang="ru-RU" sz="2600"/>
              <a:t>Комплименты не должны содержать: гипербол, "приправ", дидактики, двойного смысла, непонятных слов...</a:t>
            </a:r>
          </a:p>
          <a:p>
            <a:pPr eaLnBrk="1">
              <a:spcBef>
                <a:spcPts val="1200"/>
              </a:spcBef>
              <a:spcAft>
                <a:spcPts val="1000"/>
              </a:spcAft>
              <a:buClrTx/>
              <a:buFontTx/>
              <a:buNone/>
            </a:pPr>
            <a:endParaRPr lang="ru-RU" altLang="ru-RU" sz="2600"/>
          </a:p>
        </p:txBody>
      </p:sp>
      <p:pic>
        <p:nvPicPr>
          <p:cNvPr id="9318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938" y="1368425"/>
            <a:ext cx="5715000" cy="381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318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 y="5176838"/>
            <a:ext cx="4810125" cy="2330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319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1250" y="1749425"/>
            <a:ext cx="3600450" cy="2714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523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79038" cy="8135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Text Box 1"/>
          <p:cNvSpPr txBox="1">
            <a:spLocks noChangeArrowheads="1"/>
          </p:cNvSpPr>
          <p:nvPr/>
        </p:nvSpPr>
        <p:spPr bwMode="auto">
          <a:xfrm>
            <a:off x="1223963" y="3887788"/>
            <a:ext cx="8640762" cy="4535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Bef>
                <a:spcPts val="1200"/>
              </a:spcBef>
              <a:spcAft>
                <a:spcPts val="1000"/>
              </a:spcAft>
              <a:buClrTx/>
              <a:buFontTx/>
              <a:buNone/>
            </a:pPr>
            <a:r>
              <a:rPr lang="ru-RU" altLang="ru-RU" sz="4400"/>
              <a:t>Чемпионат борьбы на пальцах</a:t>
            </a:r>
          </a:p>
          <a:p>
            <a:pPr eaLnBrk="1">
              <a:spcBef>
                <a:spcPts val="1200"/>
              </a:spcBef>
              <a:spcAft>
                <a:spcPts val="1000"/>
              </a:spcAft>
              <a:buClrTx/>
              <a:buFontTx/>
              <a:buNone/>
            </a:pPr>
            <a:endParaRPr lang="ru-RU" altLang="ru-RU" sz="4400"/>
          </a:p>
        </p:txBody>
      </p:sp>
      <p:graphicFrame>
        <p:nvGraphicFramePr>
          <p:cNvPr id="97283" name="Object 2"/>
          <p:cNvGraphicFramePr>
            <a:graphicFrameLocks noChangeAspect="1"/>
          </p:cNvGraphicFramePr>
          <p:nvPr/>
        </p:nvGraphicFramePr>
        <p:xfrm>
          <a:off x="411163" y="215900"/>
          <a:ext cx="2109787" cy="3506788"/>
        </p:xfrm>
        <a:graphic>
          <a:graphicData uri="http://schemas.openxmlformats.org/presentationml/2006/ole">
            <mc:AlternateContent xmlns:mc="http://schemas.openxmlformats.org/markup-compatibility/2006">
              <mc:Choice xmlns:v="urn:schemas-microsoft-com:vml" Requires="v">
                <p:oleObj spid="_x0000_s97303" r:id="rId4" imgW="1914286" imgH="3180952" progId="">
                  <p:embed/>
                </p:oleObj>
              </mc:Choice>
              <mc:Fallback>
                <p:oleObj r:id="rId4" imgW="1914286" imgH="3180952"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163" y="215900"/>
                        <a:ext cx="2109787" cy="3506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7284" name="Object 3"/>
          <p:cNvGraphicFramePr>
            <a:graphicFrameLocks noChangeAspect="1"/>
          </p:cNvGraphicFramePr>
          <p:nvPr/>
        </p:nvGraphicFramePr>
        <p:xfrm>
          <a:off x="7539038" y="93663"/>
          <a:ext cx="2109787" cy="3506787"/>
        </p:xfrm>
        <a:graphic>
          <a:graphicData uri="http://schemas.openxmlformats.org/presentationml/2006/ole">
            <mc:AlternateContent xmlns:mc="http://schemas.openxmlformats.org/markup-compatibility/2006">
              <mc:Choice xmlns:v="urn:schemas-microsoft-com:vml" Requires="v">
                <p:oleObj spid="_x0000_s97304" r:id="rId6" imgW="1914286" imgH="3180952" progId="">
                  <p:embed/>
                </p:oleObj>
              </mc:Choice>
              <mc:Fallback>
                <p:oleObj r:id="rId6" imgW="1914286" imgH="3180952"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9038" y="93663"/>
                        <a:ext cx="2109787" cy="3506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Text Box 1"/>
          <p:cNvSpPr txBox="1">
            <a:spLocks noChangeArrowheads="1"/>
          </p:cNvSpPr>
          <p:nvPr/>
        </p:nvSpPr>
        <p:spPr bwMode="auto">
          <a:xfrm>
            <a:off x="337177" y="423571"/>
            <a:ext cx="8639175" cy="1076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spcBef>
                <a:spcPts val="1200"/>
              </a:spcBef>
              <a:spcAft>
                <a:spcPts val="1000"/>
              </a:spcAft>
              <a:buClrTx/>
              <a:buFontTx/>
              <a:buNone/>
            </a:pPr>
            <a:r>
              <a:rPr lang="ru-RU" altLang="ru-RU" sz="2600" b="1" dirty="0">
                <a:solidFill>
                  <a:srgbClr val="000066"/>
                </a:solidFill>
              </a:rPr>
              <a:t>Упражнение 1.</a:t>
            </a:r>
            <a:r>
              <a:rPr lang="ru-RU" altLang="ru-RU" sz="4000" dirty="0"/>
              <a:t> </a:t>
            </a:r>
            <a:r>
              <a:rPr lang="ru-RU" altLang="ru-RU" sz="4000" dirty="0">
                <a:solidFill>
                  <a:srgbClr val="7E0021"/>
                </a:solidFill>
              </a:rPr>
              <a:t>Если бы..., я стал бы... </a:t>
            </a:r>
          </a:p>
          <a:p>
            <a:pPr algn="ctr" eaLnBrk="1">
              <a:spcBef>
                <a:spcPts val="1200"/>
              </a:spcBef>
              <a:spcAft>
                <a:spcPts val="1000"/>
              </a:spcAft>
              <a:buClrTx/>
              <a:buFontTx/>
              <a:buNone/>
            </a:pPr>
            <a:endParaRPr lang="ru-RU" altLang="ru-RU" sz="4000" dirty="0">
              <a:solidFill>
                <a:srgbClr val="7E0021"/>
              </a:solidFill>
            </a:endParaRPr>
          </a:p>
        </p:txBody>
      </p:sp>
      <p:sp>
        <p:nvSpPr>
          <p:cNvPr id="99331" name="Text Box 2"/>
          <p:cNvSpPr txBox="1">
            <a:spLocks noChangeArrowheads="1"/>
          </p:cNvSpPr>
          <p:nvPr/>
        </p:nvSpPr>
        <p:spPr bwMode="auto">
          <a:xfrm>
            <a:off x="337177" y="1475581"/>
            <a:ext cx="9720262" cy="60840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180975" indent="-180975">
              <a:lnSpc>
                <a:spcPct val="93000"/>
              </a:lnSpc>
              <a:spcAft>
                <a:spcPts val="1413"/>
              </a:spcAft>
              <a:buClr>
                <a:srgbClr val="000000"/>
              </a:buClr>
              <a:buSzPct val="100000"/>
              <a:buFont typeface="Times New Roman" panose="02020603050405020304" pitchFamily="18" charset="0"/>
              <a:tabLst>
                <a:tab pos="180975" algn="l"/>
                <a:tab pos="628650" algn="l"/>
                <a:tab pos="1077913"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410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180975" algn="l"/>
                <a:tab pos="628650" algn="l"/>
                <a:tab pos="1077913"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410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180975" algn="l"/>
                <a:tab pos="628650" algn="l"/>
                <a:tab pos="1077913"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410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180975" algn="l"/>
                <a:tab pos="628650" algn="l"/>
                <a:tab pos="1077913"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410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180975" algn="l"/>
                <a:tab pos="628650" algn="l"/>
                <a:tab pos="1077913"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410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180975" algn="l"/>
                <a:tab pos="628650" algn="l"/>
                <a:tab pos="1077913"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410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180975" algn="l"/>
                <a:tab pos="628650" algn="l"/>
                <a:tab pos="1077913"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410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180975" algn="l"/>
                <a:tab pos="628650" algn="l"/>
                <a:tab pos="1077913"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410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180975" algn="l"/>
                <a:tab pos="628650" algn="l"/>
                <a:tab pos="1077913" algn="l"/>
                <a:tab pos="1527175" algn="l"/>
                <a:tab pos="1976438" algn="l"/>
                <a:tab pos="2425700" algn="l"/>
                <a:tab pos="2874963" algn="l"/>
                <a:tab pos="3324225" algn="l"/>
                <a:tab pos="3773488" algn="l"/>
                <a:tab pos="4222750" algn="l"/>
                <a:tab pos="4672013" algn="l"/>
                <a:tab pos="5121275" algn="l"/>
                <a:tab pos="5570538" algn="l"/>
                <a:tab pos="6019800" algn="l"/>
                <a:tab pos="6469063" algn="l"/>
                <a:tab pos="6918325" algn="l"/>
                <a:tab pos="7367588" algn="l"/>
                <a:tab pos="7816850" algn="l"/>
                <a:tab pos="8266113" algn="l"/>
                <a:tab pos="8715375" algn="l"/>
                <a:tab pos="9164638" algn="l"/>
                <a:tab pos="94107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00000"/>
              </a:lnSpc>
              <a:spcBef>
                <a:spcPts val="63"/>
              </a:spcBef>
              <a:spcAft>
                <a:spcPts val="150"/>
              </a:spcAft>
              <a:buSzPct val="45000"/>
              <a:buFont typeface="Wingdings" panose="05000000000000000000" pitchFamily="2" charset="2"/>
              <a:buChar char=""/>
            </a:pPr>
            <a:r>
              <a:rPr lang="ru-RU" altLang="ru-RU" sz="2800" dirty="0"/>
              <a:t>Если бы меня обсчитали в магазине</a:t>
            </a:r>
          </a:p>
          <a:p>
            <a:pPr eaLnBrk="1">
              <a:lnSpc>
                <a:spcPct val="100000"/>
              </a:lnSpc>
              <a:spcBef>
                <a:spcPts val="63"/>
              </a:spcBef>
              <a:spcAft>
                <a:spcPts val="150"/>
              </a:spcAft>
              <a:buSzPct val="45000"/>
              <a:buFont typeface="Wingdings" panose="05000000000000000000" pitchFamily="2" charset="2"/>
              <a:buChar char=""/>
            </a:pPr>
            <a:r>
              <a:rPr lang="ru-RU" altLang="ru-RU" sz="2800" dirty="0"/>
              <a:t>Если бы тебе сказали, что ты никогда никому не помогаешь</a:t>
            </a:r>
          </a:p>
          <a:p>
            <a:pPr eaLnBrk="1">
              <a:lnSpc>
                <a:spcPct val="100000"/>
              </a:lnSpc>
              <a:spcBef>
                <a:spcPts val="63"/>
              </a:spcBef>
              <a:spcAft>
                <a:spcPts val="150"/>
              </a:spcAft>
              <a:buSzPct val="45000"/>
              <a:buFont typeface="Wingdings" panose="05000000000000000000" pitchFamily="2" charset="2"/>
              <a:buChar char=""/>
            </a:pPr>
            <a:r>
              <a:rPr lang="ru-RU" altLang="ru-RU" sz="2800" dirty="0" smtClean="0"/>
              <a:t>Если </a:t>
            </a:r>
            <a:r>
              <a:rPr lang="ru-RU" altLang="ru-RU" sz="2800" dirty="0"/>
              <a:t>бы тебе сказали, что с тобой бесполезно договариваться о чем-либо, ты все равно забудешь</a:t>
            </a:r>
          </a:p>
          <a:p>
            <a:pPr eaLnBrk="1">
              <a:lnSpc>
                <a:spcPct val="100000"/>
              </a:lnSpc>
              <a:spcBef>
                <a:spcPts val="63"/>
              </a:spcBef>
              <a:spcAft>
                <a:spcPts val="150"/>
              </a:spcAft>
              <a:buSzPct val="45000"/>
              <a:buFont typeface="Wingdings" panose="05000000000000000000" pitchFamily="2" charset="2"/>
              <a:buChar char=""/>
            </a:pPr>
            <a:r>
              <a:rPr lang="ru-RU" altLang="ru-RU" sz="2800" dirty="0"/>
              <a:t>Если бы тебе сказали, что ты не умеешь красиво одеваться</a:t>
            </a:r>
          </a:p>
          <a:p>
            <a:pPr eaLnBrk="1">
              <a:lnSpc>
                <a:spcPct val="100000"/>
              </a:lnSpc>
              <a:spcBef>
                <a:spcPts val="63"/>
              </a:spcBef>
              <a:spcAft>
                <a:spcPts val="150"/>
              </a:spcAft>
              <a:buSzPct val="45000"/>
              <a:buFont typeface="Wingdings" panose="05000000000000000000" pitchFamily="2" charset="2"/>
              <a:buChar char=""/>
            </a:pPr>
            <a:r>
              <a:rPr lang="ru-RU" altLang="ru-RU" sz="2800" dirty="0" smtClean="0"/>
              <a:t>Если </a:t>
            </a:r>
            <a:r>
              <a:rPr lang="ru-RU" altLang="ru-RU" sz="2800" dirty="0"/>
              <a:t>бы тебе сказали, что у тебя напрочь отсутствует чувство юмора</a:t>
            </a:r>
          </a:p>
          <a:p>
            <a:pPr eaLnBrk="1">
              <a:lnSpc>
                <a:spcPct val="100000"/>
              </a:lnSpc>
              <a:spcBef>
                <a:spcPts val="63"/>
              </a:spcBef>
              <a:spcAft>
                <a:spcPts val="150"/>
              </a:spcAft>
              <a:buSzPct val="45000"/>
              <a:buFont typeface="Wingdings" panose="05000000000000000000" pitchFamily="2" charset="2"/>
              <a:buChar char=""/>
            </a:pPr>
            <a:r>
              <a:rPr lang="ru-RU" altLang="ru-RU" sz="2800" dirty="0" smtClean="0"/>
              <a:t>Если </a:t>
            </a:r>
            <a:r>
              <a:rPr lang="ru-RU" altLang="ru-RU" sz="2800" dirty="0"/>
              <a:t>бы тебе сказали, что ты как не от мира сего</a:t>
            </a:r>
          </a:p>
          <a:p>
            <a:pPr eaLnBrk="1">
              <a:lnSpc>
                <a:spcPct val="100000"/>
              </a:lnSpc>
              <a:spcBef>
                <a:spcPts val="63"/>
              </a:spcBef>
              <a:spcAft>
                <a:spcPts val="150"/>
              </a:spcAft>
              <a:buSzPct val="45000"/>
              <a:buFont typeface="Wingdings" panose="05000000000000000000" pitchFamily="2" charset="2"/>
              <a:buChar char=""/>
            </a:pPr>
            <a:r>
              <a:rPr lang="ru-RU" altLang="ru-RU" sz="2800" dirty="0"/>
              <a:t>Если бы тебе сказали, что ты плохо </a:t>
            </a:r>
            <a:r>
              <a:rPr lang="ru-RU" altLang="ru-RU" sz="2800" dirty="0" smtClean="0"/>
              <a:t>воспитан</a:t>
            </a:r>
            <a:endParaRPr lang="ru-RU" altLang="ru-RU" sz="2800" dirty="0"/>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Text Box 1"/>
          <p:cNvSpPr txBox="1">
            <a:spLocks noChangeArrowheads="1"/>
          </p:cNvSpPr>
          <p:nvPr/>
        </p:nvSpPr>
        <p:spPr bwMode="auto">
          <a:xfrm>
            <a:off x="576263" y="587375"/>
            <a:ext cx="9359900" cy="286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15900" indent="144463">
              <a:lnSpc>
                <a:spcPct val="93000"/>
              </a:lnSpc>
              <a:spcAft>
                <a:spcPts val="1413"/>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Arial" panose="020B0604020202020204" pitchFamily="34" charset="0"/>
                <a:ea typeface="Microsoft YaHei" panose="020B0503020204020204" pitchFamily="34" charset="-122"/>
              </a:defRPr>
            </a:lvl9pPr>
          </a:lstStyle>
          <a:p>
            <a:pPr eaLnBrk="1">
              <a:spcAft>
                <a:spcPts val="1000"/>
              </a:spcAft>
              <a:buClrTx/>
              <a:buFontTx/>
              <a:buNone/>
            </a:pPr>
            <a:r>
              <a:rPr lang="ru-RU" altLang="ru-RU" sz="2800" b="1">
                <a:solidFill>
                  <a:srgbClr val="000066"/>
                </a:solidFill>
              </a:rPr>
              <a:t>Существует три способа разрешения конфликта:</a:t>
            </a:r>
          </a:p>
          <a:p>
            <a:pPr eaLnBrk="1">
              <a:spcAft>
                <a:spcPts val="425"/>
              </a:spcAft>
              <a:buClrTx/>
              <a:buFontTx/>
              <a:buNone/>
            </a:pPr>
            <a:r>
              <a:rPr lang="ru-RU" altLang="ru-RU" sz="2800"/>
              <a:t>силовой, </a:t>
            </a:r>
          </a:p>
          <a:p>
            <a:pPr eaLnBrk="1">
              <a:spcAft>
                <a:spcPts val="425"/>
              </a:spcAft>
              <a:buClrTx/>
              <a:buFontTx/>
              <a:buNone/>
            </a:pPr>
            <a:r>
              <a:rPr lang="ru-RU" altLang="ru-RU" sz="2800"/>
              <a:t>судебное разбирательство и </a:t>
            </a:r>
          </a:p>
          <a:p>
            <a:pPr eaLnBrk="1">
              <a:spcAft>
                <a:spcPts val="425"/>
              </a:spcAft>
              <a:buClrTx/>
              <a:buFontTx/>
              <a:buNone/>
            </a:pPr>
            <a:r>
              <a:rPr lang="ru-RU" altLang="ru-RU" sz="2800"/>
              <a:t>внесудебное урегулирование (переговоры)</a:t>
            </a:r>
          </a:p>
          <a:p>
            <a:pPr eaLnBrk="1">
              <a:spcAft>
                <a:spcPts val="1000"/>
              </a:spcAft>
              <a:buClrTx/>
              <a:buFontTx/>
              <a:buNone/>
            </a:pPr>
            <a:endParaRPr lang="ru-RU" altLang="ru-RU" sz="2800"/>
          </a:p>
        </p:txBody>
      </p:sp>
      <p:sp>
        <p:nvSpPr>
          <p:cNvPr id="101379" name="Text Box 2"/>
          <p:cNvSpPr txBox="1">
            <a:spLocks noChangeArrowheads="1"/>
          </p:cNvSpPr>
          <p:nvPr/>
        </p:nvSpPr>
        <p:spPr bwMode="auto">
          <a:xfrm>
            <a:off x="434975" y="2716213"/>
            <a:ext cx="9501188" cy="1676400"/>
          </a:xfrm>
          <a:prstGeom prst="rect">
            <a:avLst/>
          </a:prstGeom>
          <a:solidFill>
            <a:srgbClr val="FFFFCC"/>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9pPr>
          </a:lstStyle>
          <a:p>
            <a:pPr eaLnBrk="1">
              <a:spcBef>
                <a:spcPts val="1200"/>
              </a:spcBef>
              <a:spcAft>
                <a:spcPts val="1000"/>
              </a:spcAft>
              <a:buClrTx/>
              <a:buFontTx/>
              <a:buNone/>
            </a:pPr>
            <a:r>
              <a:rPr lang="ru-RU" altLang="ru-RU" sz="2800" b="1">
                <a:solidFill>
                  <a:srgbClr val="7E0021"/>
                </a:solidFill>
              </a:rPr>
              <a:t>Медиация </a:t>
            </a:r>
            <a:r>
              <a:rPr lang="ru-RU" altLang="ru-RU" sz="2800"/>
              <a:t>– это эффективный метод урегулирования конфликта с участием третьей (нейтральной) стороны, заинтересованной в максимально выгодном разрешении спора для обеих сторон.</a:t>
            </a:r>
          </a:p>
        </p:txBody>
      </p:sp>
      <p:pic>
        <p:nvPicPr>
          <p:cNvPr id="1013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7650" y="4967288"/>
            <a:ext cx="4824413" cy="24463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1381" name="Text Box 4"/>
          <p:cNvSpPr txBox="1">
            <a:spLocks noChangeArrowheads="1"/>
          </p:cNvSpPr>
          <p:nvPr/>
        </p:nvSpPr>
        <p:spPr bwMode="auto">
          <a:xfrm>
            <a:off x="144463" y="4608513"/>
            <a:ext cx="5327650" cy="2697162"/>
          </a:xfrm>
          <a:prstGeom prst="rect">
            <a:avLst/>
          </a:prstGeom>
          <a:solidFill>
            <a:srgbClr val="FFFFCC"/>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Aft>
                <a:spcPct val="0"/>
              </a:spcAft>
              <a:buClrTx/>
              <a:buFontTx/>
              <a:buNone/>
            </a:pPr>
            <a:r>
              <a:rPr lang="ru-RU" altLang="ru-RU" sz="2800">
                <a:solidFill>
                  <a:srgbClr val="000080"/>
                </a:solidFill>
              </a:rPr>
              <a:t> </a:t>
            </a:r>
            <a:r>
              <a:rPr lang="ru-RU" altLang="ru-RU" sz="2600">
                <a:solidFill>
                  <a:srgbClr val="000080"/>
                </a:solidFill>
              </a:rPr>
              <a:t> Медиатор</a:t>
            </a:r>
            <a:r>
              <a:rPr lang="ru-RU" altLang="ru-RU" sz="2600"/>
              <a:t> – независимое физическое лицо, привлекаемые сторонами в качестве посредников в урегулировании спора для содействия в выработке сторонами решения по существу спора</a:t>
            </a:r>
            <a:r>
              <a:rPr lang="ru-RU" altLang="ru-RU" sz="1800"/>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503238" y="431800"/>
            <a:ext cx="9431337" cy="669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indent="460375">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00000"/>
              </a:lnSpc>
              <a:spcBef>
                <a:spcPts val="63"/>
              </a:spcBef>
              <a:spcAft>
                <a:spcPts val="150"/>
              </a:spcAft>
              <a:buClrTx/>
              <a:buFontTx/>
              <a:buNone/>
            </a:pPr>
            <a:r>
              <a:rPr lang="ru-RU" altLang="ru-RU" sz="2300" b="1" dirty="0"/>
              <a:t> Значение (актуальность темы). </a:t>
            </a:r>
            <a:r>
              <a:rPr lang="ru-RU" altLang="ru-RU" sz="2300" dirty="0"/>
              <a:t>В любой из медицинских профессий успешность лечения напрямую зависит от взаимопонимания и качества межличностных отношений с пациентами и их родственниками, коллегами и с начальством. При этом возникает не только ряд вопросов теоретической подготовки, но и необходимость владения практическими навыками и приемами общения с пациентами в конфликтной ситуации и преодолении барьеров взаимодействия.</a:t>
            </a:r>
          </a:p>
          <a:p>
            <a:pPr eaLnBrk="1">
              <a:lnSpc>
                <a:spcPct val="100000"/>
              </a:lnSpc>
              <a:spcBef>
                <a:spcPts val="63"/>
              </a:spcBef>
              <a:spcAft>
                <a:spcPts val="150"/>
              </a:spcAft>
              <a:buClrTx/>
              <a:buFontTx/>
              <a:buNone/>
            </a:pPr>
            <a:r>
              <a:rPr lang="ru-RU" altLang="ru-RU" sz="2300" b="1" dirty="0"/>
              <a:t>ЗНАТЬ:</a:t>
            </a:r>
            <a:r>
              <a:rPr lang="ru-RU" altLang="ru-RU" sz="2300" dirty="0"/>
              <a:t> Основные понятия и теоретический материал по теме</a:t>
            </a:r>
          </a:p>
          <a:p>
            <a:pPr eaLnBrk="1">
              <a:lnSpc>
                <a:spcPct val="100000"/>
              </a:lnSpc>
              <a:spcBef>
                <a:spcPts val="63"/>
              </a:spcBef>
              <a:spcAft>
                <a:spcPts val="150"/>
              </a:spcAft>
              <a:buClrTx/>
              <a:buFontTx/>
              <a:buNone/>
            </a:pPr>
            <a:r>
              <a:rPr lang="ru-RU" altLang="ru-RU" sz="2300" dirty="0"/>
              <a:t>Стратегии взаимодействия в конфликтной ситуации. Способы разрешения конфликтов.</a:t>
            </a:r>
          </a:p>
          <a:p>
            <a:pPr eaLnBrk="1">
              <a:lnSpc>
                <a:spcPct val="100000"/>
              </a:lnSpc>
              <a:spcBef>
                <a:spcPts val="63"/>
              </a:spcBef>
              <a:spcAft>
                <a:spcPts val="150"/>
              </a:spcAft>
              <a:buClrTx/>
              <a:buFontTx/>
              <a:buNone/>
            </a:pPr>
            <a:r>
              <a:rPr lang="ru-RU" altLang="ru-RU" sz="2300" b="1" dirty="0"/>
              <a:t>УМЕТЬ: </a:t>
            </a:r>
            <a:r>
              <a:rPr lang="ru-RU" altLang="ru-RU" sz="2300" dirty="0"/>
              <a:t>Вести конструктивную дискуссию с коллегами, больными и их родственниками.</a:t>
            </a:r>
          </a:p>
          <a:p>
            <a:pPr eaLnBrk="1">
              <a:lnSpc>
                <a:spcPct val="100000"/>
              </a:lnSpc>
              <a:spcBef>
                <a:spcPts val="63"/>
              </a:spcBef>
              <a:spcAft>
                <a:spcPts val="150"/>
              </a:spcAft>
              <a:buClrTx/>
              <a:buFontTx/>
              <a:buNone/>
            </a:pPr>
            <a:r>
              <a:rPr lang="ru-RU" altLang="ru-RU" sz="2300" dirty="0"/>
              <a:t>Проводить психологическую диагностику состояния основных психических функций себя и другого, делать обработку, интерпретацию и анализ полученных результатов</a:t>
            </a:r>
          </a:p>
          <a:p>
            <a:pPr eaLnBrk="1">
              <a:lnSpc>
                <a:spcPct val="100000"/>
              </a:lnSpc>
              <a:spcBef>
                <a:spcPts val="63"/>
              </a:spcBef>
              <a:spcAft>
                <a:spcPts val="150"/>
              </a:spcAft>
              <a:buClrTx/>
              <a:buFontTx/>
              <a:buNone/>
            </a:pPr>
            <a:r>
              <a:rPr lang="ru-RU" altLang="ru-RU" sz="2300" b="1" dirty="0"/>
              <a:t>ВЛАДЕТЬ: </a:t>
            </a:r>
            <a:r>
              <a:rPr lang="ru-RU" altLang="ru-RU" sz="2300" dirty="0"/>
              <a:t>Владеть способами психической </a:t>
            </a:r>
            <a:r>
              <a:rPr lang="ru-RU" altLang="ru-RU" sz="2300" dirty="0" err="1"/>
              <a:t>саморегуляции</a:t>
            </a:r>
            <a:endParaRPr lang="ru-RU" altLang="ru-RU" sz="2300" dirty="0"/>
          </a:p>
          <a:p>
            <a:pPr eaLnBrk="1">
              <a:lnSpc>
                <a:spcPct val="100000"/>
              </a:lnSpc>
              <a:spcBef>
                <a:spcPts val="63"/>
              </a:spcBef>
              <a:spcAft>
                <a:spcPts val="150"/>
              </a:spcAft>
              <a:buClrTx/>
              <a:buFontTx/>
              <a:buNone/>
            </a:pPr>
            <a:r>
              <a:rPr lang="ru-RU" altLang="ru-RU" sz="2300" dirty="0"/>
              <a:t>Владеть способами стимуляции учебной и рабочей деятельность, снижающими травматическое действие стресса.</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360363" y="287338"/>
            <a:ext cx="9575800" cy="718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algn="ctr" eaLnBrk="1">
              <a:spcBef>
                <a:spcPts val="338"/>
              </a:spcBef>
              <a:spcAft>
                <a:spcPts val="425"/>
              </a:spcAft>
              <a:buSzPct val="100000"/>
              <a:defRPr/>
            </a:pPr>
            <a:r>
              <a:rPr lang="ru-RU" altLang="ru-RU" sz="2800" b="1" smtClean="0">
                <a:solidFill>
                  <a:srgbClr val="000099"/>
                </a:solidFill>
              </a:rPr>
              <a:t>Алгоритм разрешения конфликтов</a:t>
            </a:r>
          </a:p>
          <a:p>
            <a:pPr indent="360363" eaLnBrk="1">
              <a:spcBef>
                <a:spcPts val="338"/>
              </a:spcBef>
              <a:spcAft>
                <a:spcPts val="425"/>
              </a:spcAft>
              <a:buSzPct val="100000"/>
              <a:defRPr/>
            </a:pPr>
            <a:r>
              <a:rPr lang="ru-RU" altLang="ru-RU" sz="2800" smtClean="0"/>
              <a:t>1. Проанализировать суть конфликта</a:t>
            </a:r>
          </a:p>
          <a:p>
            <a:pPr indent="360363" eaLnBrk="1">
              <a:spcBef>
                <a:spcPts val="338"/>
              </a:spcBef>
              <a:spcAft>
                <a:spcPts val="425"/>
              </a:spcAft>
              <a:buSzPct val="100000"/>
              <a:defRPr/>
            </a:pPr>
            <a:r>
              <a:rPr lang="ru-RU" altLang="ru-RU" sz="2800" smtClean="0"/>
              <a:t>2. Определить противоречие, проблему лежащую в основе конфликта</a:t>
            </a:r>
          </a:p>
          <a:p>
            <a:pPr indent="360363" eaLnBrk="1">
              <a:spcBef>
                <a:spcPts val="338"/>
              </a:spcBef>
              <a:spcAft>
                <a:spcPts val="425"/>
              </a:spcAft>
              <a:buSzPct val="100000"/>
              <a:defRPr/>
            </a:pPr>
            <a:r>
              <a:rPr lang="ru-RU" altLang="ru-RU" sz="2800" smtClean="0"/>
              <a:t>3. Определить в чем каждый участник прав, а в чем неправ</a:t>
            </a:r>
          </a:p>
          <a:p>
            <a:pPr indent="360363" eaLnBrk="1">
              <a:spcBef>
                <a:spcPts val="338"/>
              </a:spcBef>
              <a:spcAft>
                <a:spcPts val="425"/>
              </a:spcAft>
              <a:buSzPct val="100000"/>
              <a:defRPr/>
            </a:pPr>
            <a:r>
              <a:rPr lang="ru-RU" altLang="ru-RU" sz="2800" smtClean="0"/>
              <a:t>4. Определить наилучший, наихудший и наиболее вероятный результат конфликта</a:t>
            </a:r>
          </a:p>
          <a:p>
            <a:pPr indent="360363" eaLnBrk="1">
              <a:spcBef>
                <a:spcPts val="338"/>
              </a:spcBef>
              <a:spcAft>
                <a:spcPts val="425"/>
              </a:spcAft>
              <a:buSzPct val="100000"/>
              <a:defRPr/>
            </a:pPr>
            <a:r>
              <a:rPr lang="ru-RU" altLang="ru-RU" sz="2800" smtClean="0"/>
              <a:t>5. Определить несколько способов разрешения конфликта</a:t>
            </a:r>
          </a:p>
          <a:p>
            <a:pPr indent="360363" eaLnBrk="1">
              <a:spcBef>
                <a:spcPts val="338"/>
              </a:spcBef>
              <a:spcAft>
                <a:spcPts val="425"/>
              </a:spcAft>
              <a:buSzPct val="100000"/>
              <a:defRPr/>
            </a:pPr>
            <a:r>
              <a:rPr lang="ru-RU" altLang="ru-RU" sz="2800" smtClean="0"/>
              <a:t>6. Принятие решения о выходе из конфликта</a:t>
            </a:r>
          </a:p>
          <a:p>
            <a:pPr indent="360363" eaLnBrk="1">
              <a:spcBef>
                <a:spcPts val="338"/>
              </a:spcBef>
              <a:spcAft>
                <a:spcPts val="425"/>
              </a:spcAft>
              <a:buSzPct val="100000"/>
              <a:defRPr/>
            </a:pPr>
            <a:r>
              <a:rPr lang="ru-RU" altLang="ru-RU" sz="2800" smtClean="0"/>
              <a:t>7. Приступить к реализации самого оптимального решения</a:t>
            </a:r>
          </a:p>
          <a:p>
            <a:pPr algn="ctr" eaLnBrk="1">
              <a:spcBef>
                <a:spcPts val="338"/>
              </a:spcBef>
              <a:spcAft>
                <a:spcPts val="425"/>
              </a:spcAft>
              <a:buSzPct val="100000"/>
              <a:defRPr/>
            </a:pPr>
            <a:endParaRPr lang="ru-RU" altLang="ru-RU" sz="280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923" y="891274"/>
            <a:ext cx="9144769" cy="66506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Прямоугольник 1"/>
          <p:cNvSpPr/>
          <p:nvPr/>
        </p:nvSpPr>
        <p:spPr>
          <a:xfrm>
            <a:off x="726428" y="179437"/>
            <a:ext cx="8856984" cy="893834"/>
          </a:xfrm>
          <a:prstGeom prst="rect">
            <a:avLst/>
          </a:prstGeom>
          <a:ln w="38100">
            <a:solidFill>
              <a:schemeClr val="tx1"/>
            </a:solidFill>
          </a:ln>
        </p:spPr>
        <p:txBody>
          <a:bodyPr wrap="square">
            <a:spAutoFit/>
          </a:bodyPr>
          <a:lstStyle/>
          <a:p>
            <a:pPr eaLnBrk="1">
              <a:lnSpc>
                <a:spcPct val="93000"/>
              </a:lnSpc>
              <a:spcBef>
                <a:spcPts val="0"/>
              </a:spcBef>
              <a:spcAft>
                <a:spcPts val="1000"/>
              </a:spcAft>
              <a:buSzPct val="100000"/>
              <a:defRPr/>
            </a:pPr>
            <a:r>
              <a:rPr lang="ru-RU" altLang="ru-RU" sz="2800" dirty="0">
                <a:solidFill>
                  <a:srgbClr val="C00000"/>
                </a:solidFill>
              </a:rPr>
              <a:t>По мнению У. Томаса, Р. </a:t>
            </a:r>
            <a:r>
              <a:rPr lang="ru-RU" altLang="ru-RU" sz="2800" dirty="0" err="1">
                <a:solidFill>
                  <a:srgbClr val="C00000"/>
                </a:solidFill>
              </a:rPr>
              <a:t>Кильмена</a:t>
            </a:r>
            <a:r>
              <a:rPr lang="ru-RU" altLang="ru-RU" sz="2800" dirty="0">
                <a:solidFill>
                  <a:srgbClr val="C00000"/>
                </a:solidFill>
              </a:rPr>
              <a:t>, выделяют пять стилей поведения в ситуациях конфликта:</a:t>
            </a:r>
          </a:p>
        </p:txBody>
      </p:sp>
    </p:spTree>
    <p:extLst>
      <p:ext uri="{BB962C8B-B14F-4D97-AF65-F5344CB8AC3E}">
        <p14:creationId xmlns:p14="http://schemas.microsoft.com/office/powerpoint/2010/main" val="18351854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2952750" y="688975"/>
            <a:ext cx="6767513" cy="1255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eaLnBrk="1" hangingPunct="1">
              <a:lnSpc>
                <a:spcPct val="93000"/>
              </a:lnSpc>
              <a:buSzPct val="100000"/>
              <a:defRPr/>
            </a:pPr>
            <a:r>
              <a:rPr lang="ru-RU" altLang="ru-RU" sz="4400" b="1" smtClean="0">
                <a:effectLst>
                  <a:outerShdw blurRad="38100" dist="38100" dir="2700000" algn="tl">
                    <a:srgbClr val="C0C0C0"/>
                  </a:outerShdw>
                </a:effectLst>
              </a:rPr>
              <a:t>1. Противоборство</a:t>
            </a:r>
            <a:r>
              <a:rPr lang="ru-RU" altLang="ru-RU" sz="4400" smtClean="0">
                <a:effectLst>
                  <a:outerShdw blurRad="38100" dist="38100" dir="2700000" algn="tl">
                    <a:srgbClr val="C0C0C0"/>
                  </a:outerShdw>
                </a:effectLst>
              </a:rPr>
              <a:t> </a:t>
            </a:r>
          </a:p>
        </p:txBody>
      </p:sp>
      <p:sp>
        <p:nvSpPr>
          <p:cNvPr id="28674" name="Text Box 2"/>
          <p:cNvSpPr txBox="1">
            <a:spLocks noChangeArrowheads="1"/>
          </p:cNvSpPr>
          <p:nvPr/>
        </p:nvSpPr>
        <p:spPr bwMode="auto">
          <a:xfrm>
            <a:off x="503238" y="2519363"/>
            <a:ext cx="9359900" cy="4989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eaLnBrk="1" hangingPunct="1">
              <a:lnSpc>
                <a:spcPct val="90000"/>
              </a:lnSpc>
              <a:spcBef>
                <a:spcPts val="600"/>
              </a:spcBef>
              <a:buSzPct val="100000"/>
              <a:defRPr/>
            </a:pPr>
            <a:r>
              <a:rPr lang="ru-RU" altLang="ru-RU" sz="2800" b="1" smtClean="0">
                <a:effectLst>
                  <a:outerShdw blurRad="38100" dist="38100" dir="2700000" algn="tl">
                    <a:srgbClr val="C0C0C0"/>
                  </a:outerShdw>
                </a:effectLst>
              </a:rPr>
              <a:t>Противоборство</a:t>
            </a:r>
            <a:r>
              <a:rPr lang="ru-RU" altLang="ru-RU" sz="2800" smtClean="0">
                <a:effectLst>
                  <a:outerShdw blurRad="38100" dist="38100" dir="2700000" algn="tl">
                    <a:srgbClr val="C0C0C0"/>
                  </a:outerShdw>
                </a:effectLst>
              </a:rPr>
              <a:t> характеризуется активной борьбой индивида за свои интересы, применением всех доступных ему средств для достижения поставленных целей: применением власти, принуждения, других средств давления на оппонентов, использованием зависимости других участников от него. </a:t>
            </a:r>
          </a:p>
          <a:p>
            <a:pPr eaLnBrk="1" hangingPunct="1">
              <a:lnSpc>
                <a:spcPct val="90000"/>
              </a:lnSpc>
              <a:spcBef>
                <a:spcPts val="600"/>
              </a:spcBef>
              <a:buSzPct val="100000"/>
              <a:defRPr/>
            </a:pPr>
            <a:r>
              <a:rPr lang="ru-RU" altLang="ru-RU" sz="2800" smtClean="0">
                <a:effectLst>
                  <a:outerShdw blurRad="38100" dist="38100" dir="2700000" algn="tl">
                    <a:srgbClr val="C0C0C0"/>
                  </a:outerShdw>
                </a:effectLst>
              </a:rPr>
              <a:t>Ситуация воспринимается индивидом как крайне значимая для него, как вопрос победы или поражения, что предполагает жесткую позицию по отношению к оппонентам и непримиримый антагонизм к другим участникам конфликта в случае их сопротивления.</a:t>
            </a:r>
          </a:p>
        </p:txBody>
      </p:sp>
      <p:pic>
        <p:nvPicPr>
          <p:cNvPr id="501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287338"/>
            <a:ext cx="2879725"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302539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503238" y="306388"/>
            <a:ext cx="9072562" cy="1255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eaLnBrk="1" hangingPunct="1">
              <a:lnSpc>
                <a:spcPct val="93000"/>
              </a:lnSpc>
              <a:buSzPct val="100000"/>
              <a:defRPr/>
            </a:pPr>
            <a:r>
              <a:rPr lang="ru-RU" altLang="ru-RU" sz="4000" b="1" smtClean="0">
                <a:effectLst>
                  <a:outerShdw blurRad="38100" dist="38100" dir="2700000" algn="tl">
                    <a:srgbClr val="C0C0C0"/>
                  </a:outerShdw>
                </a:effectLst>
              </a:rPr>
              <a:t>2. Уступчивость, приспособление.</a:t>
            </a:r>
            <a:r>
              <a:rPr lang="ru-RU" altLang="ru-RU" sz="4000" smtClean="0">
                <a:effectLst>
                  <a:outerShdw blurRad="38100" dist="38100" dir="2700000" algn="tl">
                    <a:srgbClr val="C0C0C0"/>
                  </a:outerShdw>
                </a:effectLst>
              </a:rPr>
              <a:t> </a:t>
            </a:r>
          </a:p>
        </p:txBody>
      </p:sp>
      <p:sp>
        <p:nvSpPr>
          <p:cNvPr id="29698" name="Text Box 2"/>
          <p:cNvSpPr txBox="1">
            <a:spLocks noChangeArrowheads="1"/>
          </p:cNvSpPr>
          <p:nvPr/>
        </p:nvSpPr>
        <p:spPr bwMode="auto">
          <a:xfrm>
            <a:off x="503238" y="1763713"/>
            <a:ext cx="9072562" cy="4989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indent="555625">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eaLnBrk="1" hangingPunct="1">
              <a:lnSpc>
                <a:spcPct val="90000"/>
              </a:lnSpc>
              <a:spcBef>
                <a:spcPts val="600"/>
              </a:spcBef>
              <a:buSzPct val="100000"/>
              <a:defRPr/>
            </a:pPr>
            <a:r>
              <a:rPr lang="ru-RU" altLang="ru-RU" sz="2600" smtClean="0">
                <a:effectLst>
                  <a:outerShdw blurRad="38100" dist="38100" dir="2700000" algn="tl">
                    <a:srgbClr val="C0C0C0"/>
                  </a:outerShdw>
                </a:effectLst>
              </a:rPr>
              <a:t>Действия индивида направлены на сохранение или восстановление благоприятных отношений с оппонентом путем сглаживания разногласий за счет собственных интересов. Данный подход возможен, когда вклад индивида не слишком велик или когда предмет разногласия более существен для оппонента, чем для индивида. </a:t>
            </a:r>
          </a:p>
          <a:p>
            <a:pPr eaLnBrk="1" hangingPunct="1">
              <a:lnSpc>
                <a:spcPct val="90000"/>
              </a:lnSpc>
              <a:spcBef>
                <a:spcPts val="600"/>
              </a:spcBef>
              <a:buSzPct val="100000"/>
              <a:defRPr/>
            </a:pPr>
            <a:r>
              <a:rPr lang="ru-RU" altLang="ru-RU" sz="2600" smtClean="0">
                <a:effectLst>
                  <a:outerShdw blurRad="38100" dist="38100" dir="2700000" algn="tl">
                    <a:srgbClr val="C0C0C0"/>
                  </a:outerShdw>
                </a:effectLst>
              </a:rPr>
              <a:t>Такое поведение в конфликте используется, если ситуация не особенно значима, если важнее сохранить хорошие отношения с оппонентом, чем отстаивать свои собственные интересы, если у индивида мало шансов на победу, мало власти.</a:t>
            </a:r>
          </a:p>
        </p:txBody>
      </p:sp>
    </p:spTree>
    <p:extLst>
      <p:ext uri="{BB962C8B-B14F-4D97-AF65-F5344CB8AC3E}">
        <p14:creationId xmlns:p14="http://schemas.microsoft.com/office/powerpoint/2010/main" val="162718592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576263" y="39688"/>
            <a:ext cx="9072562" cy="1255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eaLnBrk="1" hangingPunct="1">
              <a:lnSpc>
                <a:spcPct val="93000"/>
              </a:lnSpc>
              <a:buSzPct val="100000"/>
              <a:defRPr/>
            </a:pPr>
            <a:r>
              <a:rPr lang="ru-RU" altLang="ru-RU" sz="4400" b="1" smtClean="0">
                <a:solidFill>
                  <a:srgbClr val="000080"/>
                </a:solidFill>
                <a:effectLst>
                  <a:outerShdw blurRad="38100" dist="38100" dir="2700000" algn="tl">
                    <a:srgbClr val="C0C0C0"/>
                  </a:outerShdw>
                </a:effectLst>
              </a:rPr>
              <a:t>3. Сотрудничество</a:t>
            </a:r>
          </a:p>
        </p:txBody>
      </p:sp>
      <p:sp>
        <p:nvSpPr>
          <p:cNvPr id="54275" name="Text Box 2"/>
          <p:cNvSpPr txBox="1">
            <a:spLocks noChangeArrowheads="1"/>
          </p:cNvSpPr>
          <p:nvPr/>
        </p:nvSpPr>
        <p:spPr bwMode="auto">
          <a:xfrm>
            <a:off x="576263" y="1130300"/>
            <a:ext cx="9072562" cy="427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700"/>
              </a:spcBef>
              <a:spcAft>
                <a:spcPct val="0"/>
              </a:spcAft>
              <a:buClrTx/>
              <a:buFontTx/>
              <a:buNone/>
            </a:pPr>
            <a:r>
              <a:rPr lang="ru-RU" altLang="ru-RU" b="1" i="1"/>
              <a:t>Сотрудничество</a:t>
            </a:r>
            <a:r>
              <a:rPr lang="ru-RU" altLang="ru-RU" b="1"/>
              <a:t> </a:t>
            </a:r>
            <a:r>
              <a:rPr lang="ru-RU" altLang="ru-RU"/>
              <a:t>означает, что индивид активно участвует в поиске решения, удовлетворяющего всех участников взаимодействия, но, не забывая при этом и свои интересы. Предполагается открытый обмен мнениями, заинтересованность всех участников конфликта в выработке общего решения. </a:t>
            </a:r>
          </a:p>
        </p:txBody>
      </p:sp>
      <p:pic>
        <p:nvPicPr>
          <p:cNvPr id="542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0" y="4464050"/>
            <a:ext cx="3240088" cy="2992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277" name="Text Box 4"/>
          <p:cNvSpPr txBox="1">
            <a:spLocks noChangeArrowheads="1"/>
          </p:cNvSpPr>
          <p:nvPr/>
        </p:nvSpPr>
        <p:spPr bwMode="auto">
          <a:xfrm>
            <a:off x="720725" y="5111750"/>
            <a:ext cx="5472113" cy="1449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ts val="700"/>
              </a:spcBef>
              <a:spcAft>
                <a:spcPct val="0"/>
              </a:spcAft>
              <a:buClrTx/>
              <a:buFontTx/>
              <a:buNone/>
            </a:pPr>
            <a:r>
              <a:rPr lang="ru-RU" altLang="ru-RU"/>
              <a:t>Данная форма требует положительной работы и участия всех сторон.</a:t>
            </a:r>
          </a:p>
        </p:txBody>
      </p:sp>
    </p:spTree>
    <p:extLst>
      <p:ext uri="{BB962C8B-B14F-4D97-AF65-F5344CB8AC3E}">
        <p14:creationId xmlns:p14="http://schemas.microsoft.com/office/powerpoint/2010/main" val="4536251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503238" y="306388"/>
            <a:ext cx="9072562" cy="1255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eaLnBrk="1" hangingPunct="1">
              <a:lnSpc>
                <a:spcPct val="93000"/>
              </a:lnSpc>
              <a:buSzPct val="100000"/>
              <a:defRPr/>
            </a:pPr>
            <a:r>
              <a:rPr lang="ru-RU" altLang="ru-RU" sz="4000" b="1" smtClean="0">
                <a:effectLst>
                  <a:outerShdw blurRad="38100" dist="38100" dir="2700000" algn="tl">
                    <a:srgbClr val="C0C0C0"/>
                  </a:outerShdw>
                </a:effectLst>
              </a:rPr>
              <a:t>4. Уклонение (избегание, уход).</a:t>
            </a:r>
            <a:r>
              <a:rPr lang="ru-RU" altLang="ru-RU" sz="4000" smtClean="0">
                <a:effectLst>
                  <a:outerShdw blurRad="38100" dist="38100" dir="2700000" algn="tl">
                    <a:srgbClr val="C0C0C0"/>
                  </a:outerShdw>
                </a:effectLst>
              </a:rPr>
              <a:t> </a:t>
            </a:r>
          </a:p>
        </p:txBody>
      </p:sp>
      <p:sp>
        <p:nvSpPr>
          <p:cNvPr id="56323" name="Text Box 2"/>
          <p:cNvSpPr txBox="1">
            <a:spLocks noChangeArrowheads="1"/>
          </p:cNvSpPr>
          <p:nvPr/>
        </p:nvSpPr>
        <p:spPr bwMode="auto">
          <a:xfrm>
            <a:off x="503238" y="1763713"/>
            <a:ext cx="9072562" cy="4989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80000"/>
              </a:lnSpc>
              <a:spcBef>
                <a:spcPts val="700"/>
              </a:spcBef>
              <a:spcAft>
                <a:spcPct val="0"/>
              </a:spcAft>
              <a:buClrTx/>
              <a:buFontTx/>
              <a:buNone/>
            </a:pPr>
            <a:r>
              <a:rPr lang="ru-RU" altLang="ru-RU" sz="2800"/>
              <a:t>Данная форма поведения выбирается тогда, когда индивид не хочет отстаивать свои права, сотрудничать для выработки решения, воздерживается от высказывания своей позиции, уклоняется от спора. Этот стиль предполагает тенденцию ухода от ответственности за решения. </a:t>
            </a:r>
          </a:p>
          <a:p>
            <a:pPr eaLnBrk="1" hangingPunct="1">
              <a:lnSpc>
                <a:spcPct val="80000"/>
              </a:lnSpc>
              <a:spcBef>
                <a:spcPts val="700"/>
              </a:spcBef>
              <a:spcAft>
                <a:spcPct val="0"/>
              </a:spcAft>
              <a:buClrTx/>
              <a:buFontTx/>
              <a:buNone/>
            </a:pPr>
            <a:endParaRPr lang="ru-RU" altLang="ru-RU" sz="2800"/>
          </a:p>
          <a:p>
            <a:pPr eaLnBrk="1" hangingPunct="1">
              <a:lnSpc>
                <a:spcPct val="80000"/>
              </a:lnSpc>
              <a:spcBef>
                <a:spcPts val="700"/>
              </a:spcBef>
              <a:spcAft>
                <a:spcPct val="0"/>
              </a:spcAft>
              <a:buClrTx/>
              <a:buFontTx/>
              <a:buNone/>
            </a:pPr>
            <a:r>
              <a:rPr lang="ru-RU" altLang="ru-RU" sz="2800"/>
              <a:t>Такое поведение возможно, если исход конфликта для индивида не особенно важен, либо, если ситуация слишком сложна и разрешение конфликта потребует много сил у его участников, либо у индивида не хватает власти для решения конфликта в свою пользу.</a:t>
            </a:r>
          </a:p>
          <a:p>
            <a:pPr eaLnBrk="1" hangingPunct="1">
              <a:lnSpc>
                <a:spcPct val="80000"/>
              </a:lnSpc>
              <a:spcBef>
                <a:spcPts val="700"/>
              </a:spcBef>
              <a:spcAft>
                <a:spcPct val="0"/>
              </a:spcAft>
              <a:buClrTx/>
              <a:buFontTx/>
              <a:buNone/>
            </a:pPr>
            <a:endParaRPr lang="ru-RU" altLang="ru-RU" sz="2800"/>
          </a:p>
        </p:txBody>
      </p:sp>
    </p:spTree>
    <p:extLst>
      <p:ext uri="{BB962C8B-B14F-4D97-AF65-F5344CB8AC3E}">
        <p14:creationId xmlns:p14="http://schemas.microsoft.com/office/powerpoint/2010/main" val="6452622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503238" y="111125"/>
            <a:ext cx="9072562" cy="1255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eaLnBrk="1" hangingPunct="1">
              <a:lnSpc>
                <a:spcPct val="93000"/>
              </a:lnSpc>
              <a:buSzPct val="100000"/>
              <a:defRPr/>
            </a:pPr>
            <a:r>
              <a:rPr lang="ru-RU" altLang="ru-RU" sz="4400" b="1" smtClean="0">
                <a:effectLst>
                  <a:outerShdw blurRad="38100" dist="38100" dir="2700000" algn="tl">
                    <a:srgbClr val="C0C0C0"/>
                  </a:outerShdw>
                </a:effectLst>
              </a:rPr>
              <a:t>5. Компромисс</a:t>
            </a:r>
            <a:r>
              <a:rPr lang="ru-RU" altLang="ru-RU" sz="4400" smtClean="0">
                <a:effectLst>
                  <a:outerShdw blurRad="38100" dist="38100" dir="2700000" algn="tl">
                    <a:srgbClr val="C0C0C0"/>
                  </a:outerShdw>
                </a:effectLst>
              </a:rPr>
              <a:t> </a:t>
            </a:r>
          </a:p>
        </p:txBody>
      </p:sp>
      <p:sp>
        <p:nvSpPr>
          <p:cNvPr id="32770" name="Text Box 2"/>
          <p:cNvSpPr txBox="1">
            <a:spLocks noChangeArrowheads="1"/>
          </p:cNvSpPr>
          <p:nvPr/>
        </p:nvSpPr>
        <p:spPr bwMode="auto">
          <a:xfrm>
            <a:off x="503238" y="1008063"/>
            <a:ext cx="9359900" cy="6119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079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9pPr>
          </a:lstStyle>
          <a:p>
            <a:pPr algn="ctr" eaLnBrk="1" hangingPunct="1">
              <a:lnSpc>
                <a:spcPct val="80000"/>
              </a:lnSpc>
              <a:spcBef>
                <a:spcPts val="500"/>
              </a:spcBef>
              <a:buSzPct val="100000"/>
              <a:defRPr/>
            </a:pPr>
            <a:r>
              <a:rPr lang="ru-RU" altLang="ru-RU" sz="2600" smtClean="0"/>
              <a:t>При компромиссе действия участников направлены на поиски решения за счет взаимных уступок. </a:t>
            </a:r>
          </a:p>
          <a:p>
            <a:pPr algn="ctr" eaLnBrk="1" hangingPunct="1">
              <a:lnSpc>
                <a:spcPct val="80000"/>
              </a:lnSpc>
              <a:spcBef>
                <a:spcPts val="500"/>
              </a:spcBef>
              <a:buSzPct val="100000"/>
              <a:defRPr/>
            </a:pPr>
            <a:r>
              <a:rPr lang="ru-RU" altLang="ru-RU" sz="2600" smtClean="0"/>
              <a:t>Компромисс может принести лишь частичное разрешение конфликтного взаимодействия, так как остается достаточно большая зона взаимных уступок, а полностью причины не устранены.</a:t>
            </a:r>
          </a:p>
          <a:p>
            <a:pPr eaLnBrk="1" hangingPunct="1">
              <a:lnSpc>
                <a:spcPct val="80000"/>
              </a:lnSpc>
              <a:spcBef>
                <a:spcPts val="500"/>
              </a:spcBef>
              <a:buSzPct val="80000"/>
              <a:defRPr/>
            </a:pPr>
            <a:endParaRPr lang="ru-RU" altLang="ru-RU" sz="2000" smtClean="0">
              <a:effectLst>
                <a:outerShdw blurRad="38100" dist="38100" dir="2700000" algn="tl">
                  <a:srgbClr val="C0C0C0"/>
                </a:outerShdw>
              </a:effectLst>
            </a:endParaRPr>
          </a:p>
          <a:p>
            <a:pPr eaLnBrk="1" hangingPunct="1">
              <a:lnSpc>
                <a:spcPct val="80000"/>
              </a:lnSpc>
              <a:spcBef>
                <a:spcPts val="500"/>
              </a:spcBef>
              <a:buSzPct val="100000"/>
              <a:defRPr/>
            </a:pPr>
            <a:r>
              <a:rPr lang="ru-RU" altLang="ru-RU" sz="2600" b="1" smtClean="0"/>
              <a:t>    Стили избегания и уступчивости</a:t>
            </a:r>
            <a:r>
              <a:rPr lang="ru-RU" altLang="ru-RU" sz="2600" smtClean="0"/>
              <a:t> не предполагают активного использования конфронтации при решении конфликта. </a:t>
            </a:r>
          </a:p>
          <a:p>
            <a:pPr eaLnBrk="1" hangingPunct="1">
              <a:lnSpc>
                <a:spcPct val="80000"/>
              </a:lnSpc>
              <a:spcBef>
                <a:spcPts val="500"/>
              </a:spcBef>
              <a:buSzPct val="100000"/>
              <a:defRPr/>
            </a:pPr>
            <a:r>
              <a:rPr lang="ru-RU" altLang="ru-RU" sz="2600" b="1" smtClean="0"/>
              <a:t>   При противоборстве и сотрудничестве</a:t>
            </a:r>
            <a:r>
              <a:rPr lang="ru-RU" altLang="ru-RU" sz="2600" smtClean="0"/>
              <a:t> конфронтация является необходимым условием выработки решения. Учитывая, что решение конфликта предполагает устранение причин, его породивших, можно сделать вывод, что только стиль сотрудничества реализует данную задачу полностью.</a:t>
            </a:r>
          </a:p>
          <a:p>
            <a:pPr eaLnBrk="1" hangingPunct="1">
              <a:lnSpc>
                <a:spcPct val="80000"/>
              </a:lnSpc>
              <a:spcBef>
                <a:spcPts val="500"/>
              </a:spcBef>
              <a:buSzPct val="100000"/>
              <a:defRPr/>
            </a:pPr>
            <a:r>
              <a:rPr lang="ru-RU" altLang="ru-RU" sz="2600" b="1" smtClean="0"/>
              <a:t>  При избегании и уступчивости</a:t>
            </a:r>
            <a:r>
              <a:rPr lang="ru-RU" altLang="ru-RU" sz="2600" smtClean="0"/>
              <a:t> решение конфликта откладывается, а сам конфликт переводится в скрытую форму. </a:t>
            </a:r>
          </a:p>
        </p:txBody>
      </p:sp>
    </p:spTree>
    <p:extLst>
      <p:ext uri="{BB962C8B-B14F-4D97-AF65-F5344CB8AC3E}">
        <p14:creationId xmlns:p14="http://schemas.microsoft.com/office/powerpoint/2010/main" val="16200506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Text Box 1"/>
          <p:cNvSpPr txBox="1">
            <a:spLocks noChangeArrowheads="1"/>
          </p:cNvSpPr>
          <p:nvPr/>
        </p:nvSpPr>
        <p:spPr bwMode="auto">
          <a:xfrm>
            <a:off x="215900" y="899517"/>
            <a:ext cx="9791700" cy="5112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850900" indent="-180975">
              <a:tabLst>
                <a:tab pos="850900" algn="l"/>
                <a:tab pos="1298575" algn="l"/>
                <a:tab pos="1747838" algn="l"/>
                <a:tab pos="2197100" algn="l"/>
                <a:tab pos="2646363" algn="l"/>
                <a:tab pos="3095625" algn="l"/>
                <a:tab pos="3544888" algn="l"/>
                <a:tab pos="3994150" algn="l"/>
                <a:tab pos="4443413" algn="l"/>
                <a:tab pos="4892675" algn="l"/>
                <a:tab pos="5341938" algn="l"/>
                <a:tab pos="5791200" algn="l"/>
                <a:tab pos="6240463" algn="l"/>
                <a:tab pos="6689725" algn="l"/>
                <a:tab pos="7138988" algn="l"/>
                <a:tab pos="7588250" algn="l"/>
                <a:tab pos="8037513" algn="l"/>
                <a:tab pos="8486775" algn="l"/>
                <a:tab pos="8936038" algn="l"/>
                <a:tab pos="9385300" algn="l"/>
                <a:tab pos="9834563" algn="l"/>
              </a:tabLst>
              <a:defRPr>
                <a:solidFill>
                  <a:srgbClr val="000000"/>
                </a:solidFill>
                <a:latin typeface="Arial" panose="020B0604020202020204" pitchFamily="34" charset="0"/>
                <a:ea typeface="Microsoft YaHei" panose="020B0503020204020204" pitchFamily="34" charset="-122"/>
              </a:defRPr>
            </a:lvl1pPr>
            <a:lvl2pPr>
              <a:tabLst>
                <a:tab pos="850900" algn="l"/>
                <a:tab pos="1298575" algn="l"/>
                <a:tab pos="1747838" algn="l"/>
                <a:tab pos="2197100" algn="l"/>
                <a:tab pos="2646363" algn="l"/>
                <a:tab pos="3095625" algn="l"/>
                <a:tab pos="3544888" algn="l"/>
                <a:tab pos="3994150" algn="l"/>
                <a:tab pos="4443413" algn="l"/>
                <a:tab pos="4892675" algn="l"/>
                <a:tab pos="5341938" algn="l"/>
                <a:tab pos="5791200" algn="l"/>
                <a:tab pos="6240463" algn="l"/>
                <a:tab pos="6689725" algn="l"/>
                <a:tab pos="7138988" algn="l"/>
                <a:tab pos="7588250" algn="l"/>
                <a:tab pos="8037513" algn="l"/>
                <a:tab pos="8486775" algn="l"/>
                <a:tab pos="8936038" algn="l"/>
                <a:tab pos="9385300" algn="l"/>
                <a:tab pos="9834563" algn="l"/>
              </a:tabLst>
              <a:defRPr>
                <a:solidFill>
                  <a:srgbClr val="000000"/>
                </a:solidFill>
                <a:latin typeface="Arial" panose="020B0604020202020204" pitchFamily="34" charset="0"/>
                <a:ea typeface="Microsoft YaHei" panose="020B0503020204020204" pitchFamily="34" charset="-122"/>
              </a:defRPr>
            </a:lvl2pPr>
            <a:lvl3pPr>
              <a:tabLst>
                <a:tab pos="850900" algn="l"/>
                <a:tab pos="1298575" algn="l"/>
                <a:tab pos="1747838" algn="l"/>
                <a:tab pos="2197100" algn="l"/>
                <a:tab pos="2646363" algn="l"/>
                <a:tab pos="3095625" algn="l"/>
                <a:tab pos="3544888" algn="l"/>
                <a:tab pos="3994150" algn="l"/>
                <a:tab pos="4443413" algn="l"/>
                <a:tab pos="4892675" algn="l"/>
                <a:tab pos="5341938" algn="l"/>
                <a:tab pos="5791200" algn="l"/>
                <a:tab pos="6240463" algn="l"/>
                <a:tab pos="6689725" algn="l"/>
                <a:tab pos="7138988" algn="l"/>
                <a:tab pos="7588250" algn="l"/>
                <a:tab pos="8037513" algn="l"/>
                <a:tab pos="8486775" algn="l"/>
                <a:tab pos="8936038" algn="l"/>
                <a:tab pos="9385300" algn="l"/>
                <a:tab pos="9834563" algn="l"/>
              </a:tabLst>
              <a:defRPr>
                <a:solidFill>
                  <a:srgbClr val="000000"/>
                </a:solidFill>
                <a:latin typeface="Arial" panose="020B0604020202020204" pitchFamily="34" charset="0"/>
                <a:ea typeface="Microsoft YaHei" panose="020B0503020204020204" pitchFamily="34" charset="-122"/>
              </a:defRPr>
            </a:lvl3pPr>
            <a:lvl4pPr>
              <a:tabLst>
                <a:tab pos="850900" algn="l"/>
                <a:tab pos="1298575" algn="l"/>
                <a:tab pos="1747838" algn="l"/>
                <a:tab pos="2197100" algn="l"/>
                <a:tab pos="2646363" algn="l"/>
                <a:tab pos="3095625" algn="l"/>
                <a:tab pos="3544888" algn="l"/>
                <a:tab pos="3994150" algn="l"/>
                <a:tab pos="4443413" algn="l"/>
                <a:tab pos="4892675" algn="l"/>
                <a:tab pos="5341938" algn="l"/>
                <a:tab pos="5791200" algn="l"/>
                <a:tab pos="6240463" algn="l"/>
                <a:tab pos="6689725" algn="l"/>
                <a:tab pos="7138988" algn="l"/>
                <a:tab pos="7588250" algn="l"/>
                <a:tab pos="8037513" algn="l"/>
                <a:tab pos="8486775" algn="l"/>
                <a:tab pos="8936038" algn="l"/>
                <a:tab pos="9385300" algn="l"/>
                <a:tab pos="9834563" algn="l"/>
              </a:tabLst>
              <a:defRPr>
                <a:solidFill>
                  <a:srgbClr val="000000"/>
                </a:solidFill>
                <a:latin typeface="Arial" panose="020B0604020202020204" pitchFamily="34" charset="0"/>
                <a:ea typeface="Microsoft YaHei" panose="020B0503020204020204" pitchFamily="34" charset="-122"/>
              </a:defRPr>
            </a:lvl4pPr>
            <a:lvl5pPr>
              <a:tabLst>
                <a:tab pos="850900" algn="l"/>
                <a:tab pos="1298575" algn="l"/>
                <a:tab pos="1747838" algn="l"/>
                <a:tab pos="2197100" algn="l"/>
                <a:tab pos="2646363" algn="l"/>
                <a:tab pos="3095625" algn="l"/>
                <a:tab pos="3544888" algn="l"/>
                <a:tab pos="3994150" algn="l"/>
                <a:tab pos="4443413" algn="l"/>
                <a:tab pos="4892675" algn="l"/>
                <a:tab pos="5341938" algn="l"/>
                <a:tab pos="5791200" algn="l"/>
                <a:tab pos="6240463" algn="l"/>
                <a:tab pos="6689725" algn="l"/>
                <a:tab pos="7138988" algn="l"/>
                <a:tab pos="7588250" algn="l"/>
                <a:tab pos="8037513" algn="l"/>
                <a:tab pos="8486775" algn="l"/>
                <a:tab pos="8936038" algn="l"/>
                <a:tab pos="9385300" algn="l"/>
                <a:tab pos="9834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850900" algn="l"/>
                <a:tab pos="1298575" algn="l"/>
                <a:tab pos="1747838" algn="l"/>
                <a:tab pos="2197100" algn="l"/>
                <a:tab pos="2646363" algn="l"/>
                <a:tab pos="3095625" algn="l"/>
                <a:tab pos="3544888" algn="l"/>
                <a:tab pos="3994150" algn="l"/>
                <a:tab pos="4443413" algn="l"/>
                <a:tab pos="4892675" algn="l"/>
                <a:tab pos="5341938" algn="l"/>
                <a:tab pos="5791200" algn="l"/>
                <a:tab pos="6240463" algn="l"/>
                <a:tab pos="6689725" algn="l"/>
                <a:tab pos="7138988" algn="l"/>
                <a:tab pos="7588250" algn="l"/>
                <a:tab pos="8037513" algn="l"/>
                <a:tab pos="8486775" algn="l"/>
                <a:tab pos="8936038" algn="l"/>
                <a:tab pos="9385300" algn="l"/>
                <a:tab pos="9834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850900" algn="l"/>
                <a:tab pos="1298575" algn="l"/>
                <a:tab pos="1747838" algn="l"/>
                <a:tab pos="2197100" algn="l"/>
                <a:tab pos="2646363" algn="l"/>
                <a:tab pos="3095625" algn="l"/>
                <a:tab pos="3544888" algn="l"/>
                <a:tab pos="3994150" algn="l"/>
                <a:tab pos="4443413" algn="l"/>
                <a:tab pos="4892675" algn="l"/>
                <a:tab pos="5341938" algn="l"/>
                <a:tab pos="5791200" algn="l"/>
                <a:tab pos="6240463" algn="l"/>
                <a:tab pos="6689725" algn="l"/>
                <a:tab pos="7138988" algn="l"/>
                <a:tab pos="7588250" algn="l"/>
                <a:tab pos="8037513" algn="l"/>
                <a:tab pos="8486775" algn="l"/>
                <a:tab pos="8936038" algn="l"/>
                <a:tab pos="9385300" algn="l"/>
                <a:tab pos="9834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850900" algn="l"/>
                <a:tab pos="1298575" algn="l"/>
                <a:tab pos="1747838" algn="l"/>
                <a:tab pos="2197100" algn="l"/>
                <a:tab pos="2646363" algn="l"/>
                <a:tab pos="3095625" algn="l"/>
                <a:tab pos="3544888" algn="l"/>
                <a:tab pos="3994150" algn="l"/>
                <a:tab pos="4443413" algn="l"/>
                <a:tab pos="4892675" algn="l"/>
                <a:tab pos="5341938" algn="l"/>
                <a:tab pos="5791200" algn="l"/>
                <a:tab pos="6240463" algn="l"/>
                <a:tab pos="6689725" algn="l"/>
                <a:tab pos="7138988" algn="l"/>
                <a:tab pos="7588250" algn="l"/>
                <a:tab pos="8037513" algn="l"/>
                <a:tab pos="8486775" algn="l"/>
                <a:tab pos="8936038" algn="l"/>
                <a:tab pos="9385300" algn="l"/>
                <a:tab pos="9834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850900" algn="l"/>
                <a:tab pos="1298575" algn="l"/>
                <a:tab pos="1747838" algn="l"/>
                <a:tab pos="2197100" algn="l"/>
                <a:tab pos="2646363" algn="l"/>
                <a:tab pos="3095625" algn="l"/>
                <a:tab pos="3544888" algn="l"/>
                <a:tab pos="3994150" algn="l"/>
                <a:tab pos="4443413" algn="l"/>
                <a:tab pos="4892675" algn="l"/>
                <a:tab pos="5341938" algn="l"/>
                <a:tab pos="5791200" algn="l"/>
                <a:tab pos="6240463" algn="l"/>
                <a:tab pos="6689725" algn="l"/>
                <a:tab pos="7138988" algn="l"/>
                <a:tab pos="7588250" algn="l"/>
                <a:tab pos="8037513" algn="l"/>
                <a:tab pos="8486775" algn="l"/>
                <a:tab pos="8936038" algn="l"/>
                <a:tab pos="9385300" algn="l"/>
                <a:tab pos="9834563" algn="l"/>
              </a:tabLst>
              <a:defRPr>
                <a:solidFill>
                  <a:srgbClr val="000000"/>
                </a:solidFill>
                <a:latin typeface="Arial" panose="020B0604020202020204" pitchFamily="34" charset="0"/>
                <a:ea typeface="Microsoft YaHei" panose="020B0503020204020204" pitchFamily="34" charset="-122"/>
              </a:defRPr>
            </a:lvl9pPr>
          </a:lstStyle>
          <a:p>
            <a:pPr algn="ctr" eaLnBrk="1">
              <a:spcBef>
                <a:spcPts val="338"/>
              </a:spcBef>
              <a:spcAft>
                <a:spcPts val="425"/>
              </a:spcAft>
              <a:buSzPct val="100000"/>
              <a:defRPr/>
            </a:pPr>
            <a:r>
              <a:rPr lang="ru-RU" altLang="ru-RU" sz="3600" b="1" dirty="0" smtClean="0">
                <a:solidFill>
                  <a:srgbClr val="C00000"/>
                </a:solidFill>
              </a:rPr>
              <a:t>Упражнение </a:t>
            </a:r>
            <a:r>
              <a:rPr lang="ru-RU" altLang="ru-RU" sz="3600" b="1" dirty="0" smtClean="0">
                <a:solidFill>
                  <a:srgbClr val="C00000"/>
                </a:solidFill>
              </a:rPr>
              <a:t>2.</a:t>
            </a:r>
          </a:p>
          <a:p>
            <a:pPr eaLnBrk="1">
              <a:spcBef>
                <a:spcPts val="338"/>
              </a:spcBef>
              <a:spcAft>
                <a:spcPts val="425"/>
              </a:spcAft>
              <a:buSzPct val="100000"/>
              <a:defRPr/>
            </a:pPr>
            <a:r>
              <a:rPr lang="ru-RU" altLang="ru-RU" sz="2800" b="1" dirty="0" smtClean="0"/>
              <a:t> </a:t>
            </a:r>
            <a:r>
              <a:rPr lang="ru-RU" altLang="ru-RU" sz="2800" b="1" dirty="0" smtClean="0"/>
              <a:t>Показать способы взаимодействия в конфликтах:</a:t>
            </a:r>
            <a:r>
              <a:rPr lang="ru-RU" altLang="ru-RU" sz="2800" dirty="0" smtClean="0"/>
              <a:t> </a:t>
            </a:r>
          </a:p>
          <a:p>
            <a:pPr marL="1046163" indent="220663" eaLnBrk="1">
              <a:spcBef>
                <a:spcPts val="338"/>
              </a:spcBef>
              <a:spcAft>
                <a:spcPts val="425"/>
              </a:spcAft>
              <a:buClr>
                <a:srgbClr val="000000"/>
              </a:buClr>
              <a:buSzPct val="45000"/>
              <a:buFont typeface="Wingdings" panose="05000000000000000000" pitchFamily="2" charset="2"/>
              <a:buChar char=""/>
              <a:defRPr/>
            </a:pPr>
            <a:r>
              <a:rPr lang="ru-RU" altLang="ru-RU" sz="3600" dirty="0" smtClean="0"/>
              <a:t> избегание,</a:t>
            </a:r>
          </a:p>
          <a:p>
            <a:pPr marL="1046163" indent="220663" eaLnBrk="1">
              <a:spcBef>
                <a:spcPts val="338"/>
              </a:spcBef>
              <a:spcAft>
                <a:spcPts val="425"/>
              </a:spcAft>
              <a:buClr>
                <a:srgbClr val="000000"/>
              </a:buClr>
              <a:buSzPct val="45000"/>
              <a:buFont typeface="Wingdings" panose="05000000000000000000" pitchFamily="2" charset="2"/>
              <a:buChar char=""/>
              <a:defRPr/>
            </a:pPr>
            <a:r>
              <a:rPr lang="ru-RU" altLang="ru-RU" sz="3600" dirty="0" smtClean="0"/>
              <a:t> уклонение, </a:t>
            </a:r>
          </a:p>
          <a:p>
            <a:pPr marL="1046163" indent="220663" eaLnBrk="1">
              <a:spcBef>
                <a:spcPts val="338"/>
              </a:spcBef>
              <a:spcAft>
                <a:spcPts val="425"/>
              </a:spcAft>
              <a:buClr>
                <a:srgbClr val="000000"/>
              </a:buClr>
              <a:buSzPct val="45000"/>
              <a:buFont typeface="Wingdings" panose="05000000000000000000" pitchFamily="2" charset="2"/>
              <a:buChar char=""/>
              <a:defRPr/>
            </a:pPr>
            <a:r>
              <a:rPr lang="ru-RU" altLang="ru-RU" sz="3600" dirty="0" smtClean="0"/>
              <a:t> приспособление,</a:t>
            </a:r>
          </a:p>
          <a:p>
            <a:pPr marL="1046163" indent="220663" eaLnBrk="1">
              <a:spcBef>
                <a:spcPts val="338"/>
              </a:spcBef>
              <a:spcAft>
                <a:spcPts val="425"/>
              </a:spcAft>
              <a:buClr>
                <a:srgbClr val="000000"/>
              </a:buClr>
              <a:buSzPct val="45000"/>
              <a:buFont typeface="Wingdings" panose="05000000000000000000" pitchFamily="2" charset="2"/>
              <a:buChar char=""/>
              <a:defRPr/>
            </a:pPr>
            <a:r>
              <a:rPr lang="ru-RU" altLang="ru-RU" sz="3600" dirty="0" smtClean="0"/>
              <a:t> сотрудничество, </a:t>
            </a:r>
          </a:p>
          <a:p>
            <a:pPr marL="1046163" indent="220663" eaLnBrk="1">
              <a:spcBef>
                <a:spcPts val="338"/>
              </a:spcBef>
              <a:spcAft>
                <a:spcPts val="425"/>
              </a:spcAft>
              <a:buClr>
                <a:srgbClr val="000000"/>
              </a:buClr>
              <a:buSzPct val="45000"/>
              <a:buFont typeface="Wingdings" panose="05000000000000000000" pitchFamily="2" charset="2"/>
              <a:buChar char=""/>
              <a:defRPr/>
            </a:pPr>
            <a:r>
              <a:rPr lang="ru-RU" altLang="ru-RU" sz="3600" dirty="0" smtClean="0"/>
              <a:t> компромисс</a:t>
            </a:r>
            <a:r>
              <a:rPr lang="ru-RU" altLang="ru-RU" sz="1300" dirty="0" smtClean="0"/>
              <a:t>.</a:t>
            </a:r>
          </a:p>
          <a:p>
            <a:pPr eaLnBrk="1">
              <a:spcBef>
                <a:spcPts val="338"/>
              </a:spcBef>
              <a:spcAft>
                <a:spcPts val="425"/>
              </a:spcAft>
              <a:buSzPct val="100000"/>
              <a:defRPr/>
            </a:pPr>
            <a:endParaRPr lang="ru-RU" altLang="ru-RU" sz="1300" dirty="0" smtClean="0"/>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1"/>
          <p:cNvSpPr txBox="1">
            <a:spLocks noChangeArrowheads="1"/>
          </p:cNvSpPr>
          <p:nvPr/>
        </p:nvSpPr>
        <p:spPr bwMode="auto">
          <a:xfrm>
            <a:off x="287784" y="683493"/>
            <a:ext cx="9288462" cy="1547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15900" indent="-180975">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Arial" panose="020B0604020202020204" pitchFamily="34" charset="0"/>
                <a:ea typeface="Microsoft YaHei" panose="020B0503020204020204" pitchFamily="34" charset="-122"/>
              </a:defRPr>
            </a:lvl1pPr>
            <a:lvl2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Arial" panose="020B0604020202020204" pitchFamily="34" charset="0"/>
                <a:ea typeface="Microsoft YaHei" panose="020B0503020204020204" pitchFamily="34" charset="-122"/>
              </a:defRPr>
            </a:lvl2pPr>
            <a:lvl3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Arial" panose="020B0604020202020204" pitchFamily="34" charset="0"/>
                <a:ea typeface="Microsoft YaHei" panose="020B0503020204020204" pitchFamily="34" charset="-122"/>
              </a:defRPr>
            </a:lvl3pPr>
            <a:lvl4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Arial" panose="020B0604020202020204" pitchFamily="34" charset="0"/>
                <a:ea typeface="Microsoft YaHei" panose="020B0503020204020204" pitchFamily="34" charset="-122"/>
              </a:defRPr>
            </a:lvl4pPr>
            <a:lvl5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Arial" panose="020B0604020202020204" pitchFamily="34" charset="0"/>
                <a:ea typeface="Microsoft YaHei" panose="020B0503020204020204" pitchFamily="34" charset="-122"/>
              </a:defRPr>
            </a:lvl9pPr>
          </a:lstStyle>
          <a:p>
            <a:pPr algn="ctr" eaLnBrk="1">
              <a:lnSpc>
                <a:spcPct val="93000"/>
              </a:lnSpc>
              <a:spcBef>
                <a:spcPts val="0"/>
              </a:spcBef>
              <a:spcAft>
                <a:spcPts val="1000"/>
              </a:spcAft>
              <a:buSzPct val="100000"/>
              <a:defRPr/>
            </a:pPr>
            <a:r>
              <a:rPr lang="ru-RU" altLang="ru-RU" sz="4400" b="1" dirty="0" smtClean="0">
                <a:solidFill>
                  <a:srgbClr val="C00000"/>
                </a:solidFill>
              </a:rPr>
              <a:t>ПРАКТИКУМ </a:t>
            </a:r>
          </a:p>
          <a:p>
            <a:pPr algn="ctr" eaLnBrk="1">
              <a:lnSpc>
                <a:spcPct val="93000"/>
              </a:lnSpc>
              <a:spcBef>
                <a:spcPts val="0"/>
              </a:spcBef>
              <a:spcAft>
                <a:spcPts val="1000"/>
              </a:spcAft>
              <a:buSzPct val="100000"/>
              <a:defRPr/>
            </a:pPr>
            <a:r>
              <a:rPr lang="ru-RU" altLang="ru-RU" sz="3200" i="1" dirty="0" smtClean="0">
                <a:solidFill>
                  <a:srgbClr val="002060"/>
                </a:solidFill>
              </a:rPr>
              <a:t>Индивидуально</a:t>
            </a:r>
          </a:p>
          <a:p>
            <a:pPr eaLnBrk="1">
              <a:lnSpc>
                <a:spcPct val="93000"/>
              </a:lnSpc>
              <a:spcBef>
                <a:spcPts val="0"/>
              </a:spcBef>
              <a:spcAft>
                <a:spcPts val="1000"/>
              </a:spcAft>
              <a:buSzPct val="100000"/>
              <a:defRPr/>
            </a:pPr>
            <a:r>
              <a:rPr lang="ru-RU" altLang="ru-RU" sz="3600" dirty="0" smtClean="0"/>
              <a:t>Определите Ваш стиль </a:t>
            </a:r>
            <a:r>
              <a:rPr lang="ru-RU" altLang="ru-RU" sz="3600" dirty="0"/>
              <a:t>поведения в ситуациях конфликта</a:t>
            </a:r>
            <a:r>
              <a:rPr lang="ru-RU" altLang="ru-RU" sz="3600" dirty="0" smtClean="0"/>
              <a:t> по опроснику Томаса, Р. </a:t>
            </a:r>
            <a:r>
              <a:rPr lang="ru-RU" altLang="ru-RU" sz="3600" dirty="0" err="1" smtClean="0"/>
              <a:t>Кильмена</a:t>
            </a:r>
            <a:endParaRPr lang="ru-RU" altLang="ru-RU" sz="3600" dirty="0" smtClean="0"/>
          </a:p>
          <a:p>
            <a:pPr marL="209550" eaLnBrk="1">
              <a:lnSpc>
                <a:spcPct val="93000"/>
              </a:lnSpc>
              <a:spcBef>
                <a:spcPts val="1200"/>
              </a:spcBef>
              <a:spcAft>
                <a:spcPts val="1000"/>
              </a:spcAft>
              <a:buSzPct val="45000"/>
              <a:defRPr/>
            </a:pPr>
            <a:endParaRPr lang="ru-RU" altLang="ru-RU" dirty="0" smtClean="0"/>
          </a:p>
          <a:p>
            <a:pPr eaLnBrk="1">
              <a:lnSpc>
                <a:spcPct val="93000"/>
              </a:lnSpc>
              <a:spcBef>
                <a:spcPts val="1200"/>
              </a:spcBef>
              <a:spcAft>
                <a:spcPts val="1000"/>
              </a:spcAft>
              <a:buSzPct val="100000"/>
              <a:defRPr/>
            </a:pPr>
            <a:endParaRPr lang="ru-RU" altLang="ru-RU" dirty="0" smtClean="0"/>
          </a:p>
        </p:txBody>
      </p:sp>
      <p:sp>
        <p:nvSpPr>
          <p:cNvPr id="3" name="Прямоугольник 2"/>
          <p:cNvSpPr/>
          <p:nvPr/>
        </p:nvSpPr>
        <p:spPr>
          <a:xfrm>
            <a:off x="293052" y="4211885"/>
            <a:ext cx="9571795" cy="707886"/>
          </a:xfrm>
          <a:prstGeom prst="rect">
            <a:avLst/>
          </a:prstGeom>
        </p:spPr>
        <p:txBody>
          <a:bodyPr wrap="square">
            <a:spAutoFit/>
          </a:bodyPr>
          <a:lstStyle/>
          <a:p>
            <a:pPr marL="450215" indent="-180340" algn="just">
              <a:spcAft>
                <a:spcPts val="0"/>
              </a:spcAft>
              <a:defRPr/>
            </a:pPr>
            <a:r>
              <a:rPr lang="ru-RU" sz="4000" u="sng" kern="5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http://psytests.org/interpersonal/thomas.html</a:t>
            </a:r>
            <a:endParaRPr lang="ru-RU" sz="4000" kern="50" dirty="0">
              <a:latin typeface="Times New Roman" panose="02020603050405020304" pitchFamily="18" charset="0"/>
              <a:ea typeface="SimSun" panose="02010600030101010101" pitchFamily="2" charset="-122"/>
              <a:cs typeface="Mangal" panose="02040503050203030202" pitchFamily="18" charset="0"/>
            </a:endParaRPr>
          </a:p>
        </p:txBody>
      </p:sp>
    </p:spTree>
    <p:extLst>
      <p:ext uri="{BB962C8B-B14F-4D97-AF65-F5344CB8AC3E}">
        <p14:creationId xmlns:p14="http://schemas.microsoft.com/office/powerpoint/2010/main" val="3131004530"/>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Text Box 1"/>
          <p:cNvSpPr txBox="1">
            <a:spLocks noChangeArrowheads="1"/>
          </p:cNvSpPr>
          <p:nvPr/>
        </p:nvSpPr>
        <p:spPr bwMode="auto">
          <a:xfrm>
            <a:off x="347663" y="514350"/>
            <a:ext cx="7475537" cy="235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2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300">
                <a:solidFill>
                  <a:srgbClr val="000000"/>
                </a:solidFill>
                <a:latin typeface="Arial" panose="020B0604020202020204" pitchFamily="34" charset="0"/>
                <a:ea typeface="Microsoft YaHei" panose="020B0503020204020204" pitchFamily="34" charset="-122"/>
              </a:defRPr>
            </a:lvl1pPr>
            <a:lvl2pPr>
              <a:spcBef>
                <a:spcPts val="713"/>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900">
                <a:solidFill>
                  <a:srgbClr val="000000"/>
                </a:solidFill>
                <a:latin typeface="Arial" panose="020B0604020202020204" pitchFamily="34" charset="0"/>
                <a:ea typeface="Microsoft YaHei" panose="020B0503020204020204" pitchFamily="34" charset="-122"/>
              </a:defRPr>
            </a:lvl2pPr>
            <a:lvl3pPr>
              <a:spcBef>
                <a:spcPts val="638"/>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rgbClr val="000000"/>
                </a:solidFill>
                <a:latin typeface="Arial" panose="020B0604020202020204" pitchFamily="34" charset="0"/>
                <a:ea typeface="Microsoft YaHei" panose="020B0503020204020204" pitchFamily="34" charset="-122"/>
              </a:defRPr>
            </a:lvl3pPr>
            <a:lvl4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anose="020B0604020202020204" pitchFamily="34" charset="0"/>
                <a:ea typeface="Microsoft YaHei" panose="020B0503020204020204" pitchFamily="34" charset="-122"/>
              </a:defRPr>
            </a:lvl4pPr>
            <a:lvl5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ru-RU" altLang="ru-RU" sz="4800" b="1">
                <a:solidFill>
                  <a:srgbClr val="330066"/>
                </a:solidFill>
                <a:latin typeface="Monotype Corsiva" panose="03010101010201010101" pitchFamily="66" charset="0"/>
              </a:rPr>
              <a:t>Конец</a:t>
            </a:r>
          </a:p>
        </p:txBody>
      </p:sp>
      <p:graphicFrame>
        <p:nvGraphicFramePr>
          <p:cNvPr id="121859" name="Object 2"/>
          <p:cNvGraphicFramePr>
            <a:graphicFrameLocks noChangeAspect="1"/>
          </p:cNvGraphicFramePr>
          <p:nvPr/>
        </p:nvGraphicFramePr>
        <p:xfrm>
          <a:off x="196850" y="207963"/>
          <a:ext cx="2109788" cy="3506787"/>
        </p:xfrm>
        <a:graphic>
          <a:graphicData uri="http://schemas.openxmlformats.org/presentationml/2006/ole">
            <mc:AlternateContent xmlns:mc="http://schemas.openxmlformats.org/markup-compatibility/2006">
              <mc:Choice xmlns:v="urn:schemas-microsoft-com:vml" Requires="v">
                <p:oleObj spid="_x0000_s121870" r:id="rId4" imgW="1914286" imgH="3180952" progId="">
                  <p:embed/>
                </p:oleObj>
              </mc:Choice>
              <mc:Fallback>
                <p:oleObj r:id="rId4" imgW="1914286" imgH="3180952"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50" y="207963"/>
                        <a:ext cx="2109788" cy="3506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1860" name="Text Box 3"/>
          <p:cNvSpPr txBox="1">
            <a:spLocks noChangeArrowheads="1"/>
          </p:cNvSpPr>
          <p:nvPr/>
        </p:nvSpPr>
        <p:spPr bwMode="auto">
          <a:xfrm>
            <a:off x="3240088" y="466725"/>
            <a:ext cx="3857625" cy="239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2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300">
                <a:solidFill>
                  <a:srgbClr val="000000"/>
                </a:solidFill>
                <a:latin typeface="Arial" panose="020B0604020202020204" pitchFamily="34" charset="0"/>
                <a:ea typeface="Microsoft YaHei" panose="020B0503020204020204" pitchFamily="34" charset="-122"/>
              </a:defRPr>
            </a:lvl1pPr>
            <a:lvl2pPr>
              <a:spcBef>
                <a:spcPts val="713"/>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900">
                <a:solidFill>
                  <a:srgbClr val="000000"/>
                </a:solidFill>
                <a:latin typeface="Arial" panose="020B0604020202020204" pitchFamily="34" charset="0"/>
                <a:ea typeface="Microsoft YaHei" panose="020B0503020204020204" pitchFamily="34" charset="-122"/>
              </a:defRPr>
            </a:lvl2pPr>
            <a:lvl3pPr>
              <a:spcBef>
                <a:spcPts val="638"/>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rgbClr val="000000"/>
                </a:solidFill>
                <a:latin typeface="Arial" panose="020B0604020202020204" pitchFamily="34" charset="0"/>
                <a:ea typeface="Microsoft YaHei" panose="020B0503020204020204" pitchFamily="34" charset="-122"/>
              </a:defRPr>
            </a:lvl3pPr>
            <a:lvl4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anose="020B0604020202020204" pitchFamily="34" charset="0"/>
                <a:ea typeface="Microsoft YaHei" panose="020B0503020204020204" pitchFamily="34" charset="-122"/>
              </a:defRPr>
            </a:lvl4pPr>
            <a:lvl5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ru-RU" altLang="ru-RU" sz="4800" b="1">
                <a:solidFill>
                  <a:srgbClr val="330066"/>
                </a:solidFill>
                <a:latin typeface="Monotype Corsiva" panose="03010101010201010101" pitchFamily="66" charset="0"/>
              </a:rPr>
              <a:t>Спасибо за внимание</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503238" y="325438"/>
            <a:ext cx="9504362" cy="2627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00000"/>
              </a:lnSpc>
              <a:spcBef>
                <a:spcPts val="338"/>
              </a:spcBef>
              <a:spcAft>
                <a:spcPts val="150"/>
              </a:spcAft>
              <a:buClrTx/>
              <a:buFontTx/>
              <a:buNone/>
            </a:pPr>
            <a:r>
              <a:rPr lang="ru-RU" altLang="ru-RU" sz="2800" b="1">
                <a:solidFill>
                  <a:srgbClr val="000066"/>
                </a:solidFill>
              </a:rPr>
              <a:t>Конфликт </a:t>
            </a:r>
            <a:r>
              <a:rPr lang="ru-RU" altLang="ru-RU" sz="2800"/>
              <a:t>(от латинского conflictus – столкновение) –  </a:t>
            </a:r>
            <a:r>
              <a:rPr lang="ru-RU" altLang="ru-RU" sz="2800" b="1"/>
              <a:t>столкновение разнонаправленных, взаимноисключающих целей, интересов, позиций</a:t>
            </a:r>
            <a:r>
              <a:rPr lang="ru-RU" altLang="ru-RU" sz="2800"/>
              <a:t>, мнений или взглядов субъектов взаимодействия, фиксируемых ими в жесткой форме.</a:t>
            </a:r>
            <a:r>
              <a:rPr lang="ru-RU" altLang="ru-RU"/>
              <a:t>. </a:t>
            </a:r>
          </a:p>
          <a:p>
            <a:pPr algn="ctr" eaLnBrk="1">
              <a:lnSpc>
                <a:spcPct val="100000"/>
              </a:lnSpc>
              <a:spcBef>
                <a:spcPts val="338"/>
              </a:spcBef>
              <a:spcAft>
                <a:spcPts val="150"/>
              </a:spcAft>
              <a:buClrTx/>
              <a:buFontTx/>
              <a:buNone/>
            </a:pPr>
            <a:r>
              <a:rPr lang="ru-RU" altLang="ru-RU" sz="2600" i="1"/>
              <a:t>В конфликте одна из сторон требует, ждет изменения поведения, мыслей либо чувств партнера</a:t>
            </a:r>
            <a:r>
              <a:rPr lang="ru-RU" altLang="ru-RU" sz="1100" i="1"/>
              <a:t>.</a:t>
            </a:r>
          </a:p>
          <a:p>
            <a:pPr eaLnBrk="1">
              <a:spcBef>
                <a:spcPts val="1200"/>
              </a:spcBef>
              <a:spcAft>
                <a:spcPts val="1000"/>
              </a:spcAft>
              <a:buClrTx/>
              <a:buFontTx/>
              <a:buNone/>
            </a:pPr>
            <a:endParaRPr lang="ru-RU" altLang="ru-RU" sz="1100" i="1"/>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3913188"/>
            <a:ext cx="4951413" cy="2998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Text Box 3"/>
          <p:cNvSpPr txBox="1">
            <a:spLocks noChangeArrowheads="1"/>
          </p:cNvSpPr>
          <p:nvPr/>
        </p:nvSpPr>
        <p:spPr bwMode="auto">
          <a:xfrm>
            <a:off x="5975350" y="3943350"/>
            <a:ext cx="3959225" cy="3184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Bef>
                <a:spcPts val="1200"/>
              </a:spcBef>
              <a:spcAft>
                <a:spcPts val="1000"/>
              </a:spcAft>
              <a:buClrTx/>
              <a:buFontTx/>
              <a:buNone/>
            </a:pPr>
            <a:r>
              <a:rPr lang="ru-RU" altLang="ru-RU" sz="2700" b="1"/>
              <a:t>Спор </a:t>
            </a:r>
            <a:r>
              <a:rPr lang="ru-RU" altLang="ru-RU" sz="2700"/>
              <a:t>- род диалога, словесное состязание, когда каждая сторона отстаивает свое мнение, "пререкания", "ссора", "судебная тяжба".</a:t>
            </a:r>
          </a:p>
          <a:p>
            <a:pPr eaLnBrk="1">
              <a:spcBef>
                <a:spcPts val="1200"/>
              </a:spcBef>
              <a:spcAft>
                <a:spcPts val="1000"/>
              </a:spcAft>
              <a:buClrTx/>
              <a:buFontTx/>
              <a:buNone/>
            </a:pPr>
            <a:endParaRPr lang="ru-RU" altLang="ru-RU" sz="2700"/>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503238" y="357188"/>
            <a:ext cx="9431337" cy="722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15900" indent="-18415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 pos="9410700" algn="l"/>
              </a:tabLst>
              <a:defRPr>
                <a:solidFill>
                  <a:srgbClr val="000000"/>
                </a:solidFill>
                <a:latin typeface="Arial" panose="020B0604020202020204" pitchFamily="34" charset="0"/>
                <a:ea typeface="Microsoft YaHei" panose="020B0503020204020204" pitchFamily="34" charset="-122"/>
              </a:defRPr>
            </a:lvl9pPr>
          </a:lstStyle>
          <a:p>
            <a:pPr algn="ctr" eaLnBrk="1">
              <a:spcBef>
                <a:spcPts val="338"/>
              </a:spcBef>
              <a:spcAft>
                <a:spcPts val="150"/>
              </a:spcAft>
              <a:buSzPct val="100000"/>
              <a:defRPr/>
            </a:pPr>
            <a:r>
              <a:rPr lang="ru-RU" altLang="ru-RU" sz="2600" b="1" smtClean="0"/>
              <a:t>Причины  конфликтов</a:t>
            </a:r>
          </a:p>
          <a:p>
            <a:pPr marL="184150" indent="-152400" eaLnBrk="1">
              <a:spcBef>
                <a:spcPts val="338"/>
              </a:spcBef>
              <a:spcAft>
                <a:spcPts val="150"/>
              </a:spcAft>
              <a:buClr>
                <a:srgbClr val="000000"/>
              </a:buClr>
              <a:buSzPct val="45000"/>
              <a:buFont typeface="Wingdings" panose="05000000000000000000" pitchFamily="2" charset="2"/>
              <a:buChar char=""/>
              <a:defRPr/>
            </a:pPr>
            <a:r>
              <a:rPr lang="ru-RU" altLang="ru-RU" sz="2600" u="sng" smtClean="0">
                <a:latin typeface="Times New Roman" panose="02020603050405020304" pitchFamily="18" charset="0"/>
              </a:rPr>
              <a:t>Недостаток информации</a:t>
            </a:r>
            <a:r>
              <a:rPr lang="ru-RU" altLang="ru-RU" sz="2600" smtClean="0">
                <a:latin typeface="Times New Roman" panose="02020603050405020304" pitchFamily="18" charset="0"/>
              </a:rPr>
              <a:t> об обсуждаемом объекте, или же ее не качественность.</a:t>
            </a:r>
          </a:p>
          <a:p>
            <a:pPr marL="184150" indent="-152400" eaLnBrk="1">
              <a:spcBef>
                <a:spcPts val="338"/>
              </a:spcBef>
              <a:spcAft>
                <a:spcPts val="150"/>
              </a:spcAft>
              <a:buClr>
                <a:srgbClr val="000000"/>
              </a:buClr>
              <a:buSzPct val="45000"/>
              <a:buFont typeface="Wingdings" panose="05000000000000000000" pitchFamily="2" charset="2"/>
              <a:buChar char=""/>
              <a:defRPr/>
            </a:pPr>
            <a:r>
              <a:rPr lang="ru-RU" altLang="ru-RU" sz="2600" u="sng" smtClean="0">
                <a:latin typeface="Times New Roman" panose="02020603050405020304" pitchFamily="18" charset="0"/>
              </a:rPr>
              <a:t>Субъективное восприятие ситуации</a:t>
            </a:r>
            <a:r>
              <a:rPr lang="ru-RU" altLang="ru-RU" sz="2600" smtClean="0">
                <a:latin typeface="Times New Roman" panose="02020603050405020304" pitchFamily="18" charset="0"/>
              </a:rPr>
              <a:t> – расхождение между реальными событиями и личным отношением к ним.</a:t>
            </a:r>
          </a:p>
          <a:p>
            <a:pPr marL="184150" indent="-152400" eaLnBrk="1">
              <a:spcBef>
                <a:spcPts val="338"/>
              </a:spcBef>
              <a:spcAft>
                <a:spcPts val="150"/>
              </a:spcAft>
              <a:buClr>
                <a:srgbClr val="000000"/>
              </a:buClr>
              <a:buSzPct val="45000"/>
              <a:buFont typeface="Wingdings" panose="05000000000000000000" pitchFamily="2" charset="2"/>
              <a:buChar char=""/>
              <a:defRPr/>
            </a:pPr>
            <a:r>
              <a:rPr lang="ru-RU" altLang="ru-RU" sz="2600" u="sng" smtClean="0">
                <a:latin typeface="Times New Roman" panose="02020603050405020304" pitchFamily="18" charset="0"/>
              </a:rPr>
              <a:t>Сложности в коммуникации</a:t>
            </a:r>
            <a:r>
              <a:rPr lang="ru-RU" altLang="ru-RU" sz="2600" smtClean="0">
                <a:latin typeface="Times New Roman" panose="02020603050405020304" pitchFamily="18" charset="0"/>
              </a:rPr>
              <a:t> – одни и те же слова могут восприниматься и интерпретироваться различными людьми по-разному.</a:t>
            </a:r>
          </a:p>
          <a:p>
            <a:pPr marL="184150" indent="-152400" eaLnBrk="1">
              <a:spcBef>
                <a:spcPts val="338"/>
              </a:spcBef>
              <a:spcAft>
                <a:spcPts val="150"/>
              </a:spcAft>
              <a:buClr>
                <a:srgbClr val="000000"/>
              </a:buClr>
              <a:buSzPct val="45000"/>
              <a:buFont typeface="Wingdings" panose="05000000000000000000" pitchFamily="2" charset="2"/>
              <a:buChar char=""/>
              <a:defRPr/>
            </a:pPr>
            <a:r>
              <a:rPr lang="ru-RU" altLang="ru-RU" sz="2600" u="sng" smtClean="0">
                <a:latin typeface="Times New Roman" panose="02020603050405020304" pitchFamily="18" charset="0"/>
              </a:rPr>
              <a:t>Несовпадение </a:t>
            </a:r>
            <a:r>
              <a:rPr lang="ru-RU" altLang="ru-RU" sz="2600" smtClean="0">
                <a:latin typeface="Times New Roman" panose="02020603050405020304" pitchFamily="18" charset="0"/>
              </a:rPr>
              <a:t>ожидаемого и реального поведения оппонента.</a:t>
            </a:r>
          </a:p>
          <a:p>
            <a:pPr marL="184150" indent="-152400" eaLnBrk="1">
              <a:spcBef>
                <a:spcPts val="338"/>
              </a:spcBef>
              <a:spcAft>
                <a:spcPts val="150"/>
              </a:spcAft>
              <a:buClr>
                <a:srgbClr val="000000"/>
              </a:buClr>
              <a:buSzPct val="45000"/>
              <a:buFont typeface="Wingdings" panose="05000000000000000000" pitchFamily="2" charset="2"/>
              <a:buChar char=""/>
              <a:defRPr/>
            </a:pPr>
            <a:r>
              <a:rPr lang="ru-RU" altLang="ru-RU" sz="2600" u="sng" smtClean="0">
                <a:latin typeface="Times New Roman" panose="02020603050405020304" pitchFamily="18" charset="0"/>
              </a:rPr>
              <a:t>Различия в системах ценностей</a:t>
            </a:r>
            <a:r>
              <a:rPr lang="ru-RU" altLang="ru-RU" sz="2600" smtClean="0">
                <a:latin typeface="Times New Roman" panose="02020603050405020304" pitchFamily="18" charset="0"/>
              </a:rPr>
              <a:t> – различия интересов, поведения и целей.</a:t>
            </a:r>
          </a:p>
          <a:p>
            <a:pPr marL="184150" indent="-152400" eaLnBrk="1">
              <a:spcBef>
                <a:spcPts val="338"/>
              </a:spcBef>
              <a:spcAft>
                <a:spcPts val="150"/>
              </a:spcAft>
              <a:buClr>
                <a:srgbClr val="000000"/>
              </a:buClr>
              <a:buSzPct val="45000"/>
              <a:buFont typeface="Wingdings" panose="05000000000000000000" pitchFamily="2" charset="2"/>
              <a:buChar char=""/>
              <a:defRPr/>
            </a:pPr>
            <a:r>
              <a:rPr lang="ru-RU" altLang="ru-RU" sz="2600" smtClean="0">
                <a:latin typeface="Times New Roman" panose="02020603050405020304" pitchFamily="18" charset="0"/>
              </a:rPr>
              <a:t>Расположение на различных ступенях социальной или должностной лестнице.</a:t>
            </a:r>
          </a:p>
          <a:p>
            <a:pPr marL="184150" indent="-152400" eaLnBrk="1">
              <a:spcBef>
                <a:spcPts val="338"/>
              </a:spcBef>
              <a:spcAft>
                <a:spcPts val="150"/>
              </a:spcAft>
              <a:buClr>
                <a:srgbClr val="000000"/>
              </a:buClr>
              <a:buSzPct val="45000"/>
              <a:buFont typeface="Wingdings" panose="05000000000000000000" pitchFamily="2" charset="2"/>
              <a:buChar char=""/>
              <a:defRPr/>
            </a:pPr>
            <a:r>
              <a:rPr lang="ru-RU" altLang="ru-RU" sz="2600" u="sng" smtClean="0">
                <a:latin typeface="Times New Roman" panose="02020603050405020304" pitchFamily="18" charset="0"/>
              </a:rPr>
              <a:t>Нехватка финансовых возможностей</a:t>
            </a:r>
            <a:r>
              <a:rPr lang="ru-RU" altLang="ru-RU" sz="2600" smtClean="0">
                <a:latin typeface="Times New Roman" panose="02020603050405020304" pitchFamily="18" charset="0"/>
              </a:rPr>
              <a:t>.</a:t>
            </a:r>
          </a:p>
          <a:p>
            <a:pPr marL="184150" indent="-152400" eaLnBrk="1">
              <a:spcBef>
                <a:spcPts val="338"/>
              </a:spcBef>
              <a:spcAft>
                <a:spcPts val="150"/>
              </a:spcAft>
              <a:buClr>
                <a:srgbClr val="000000"/>
              </a:buClr>
              <a:buSzPct val="45000"/>
              <a:buFont typeface="Wingdings" panose="05000000000000000000" pitchFamily="2" charset="2"/>
              <a:buChar char=""/>
              <a:defRPr/>
            </a:pPr>
            <a:r>
              <a:rPr lang="ru-RU" altLang="ru-RU" sz="2600" u="sng" smtClean="0">
                <a:latin typeface="Times New Roman" panose="02020603050405020304" pitchFamily="18" charset="0"/>
              </a:rPr>
              <a:t>Несовместимость претензий</a:t>
            </a:r>
            <a:r>
              <a:rPr lang="ru-RU" altLang="ru-RU" sz="2600" smtClean="0">
                <a:latin typeface="Times New Roman" panose="02020603050405020304" pitchFamily="18" charset="0"/>
              </a:rPr>
              <a:t> сторон и отсутствие возможности для их удовлетворения</a:t>
            </a:r>
          </a:p>
          <a:p>
            <a:pPr marL="214313" eaLnBrk="1">
              <a:lnSpc>
                <a:spcPct val="93000"/>
              </a:lnSpc>
              <a:spcBef>
                <a:spcPts val="1200"/>
              </a:spcBef>
              <a:spcAft>
                <a:spcPts val="1000"/>
              </a:spcAft>
              <a:buSzPct val="45000"/>
              <a:defRPr/>
            </a:pPr>
            <a:endParaRPr lang="ru-RU" altLang="ru-RU" sz="2600" smtClean="0">
              <a:latin typeface="Times New Roman" panose="02020603050405020304" pitchFamily="18"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1506" name="Group 1"/>
          <p:cNvGrpSpPr>
            <a:grpSpLocks/>
          </p:cNvGrpSpPr>
          <p:nvPr/>
        </p:nvGrpSpPr>
        <p:grpSpPr bwMode="auto">
          <a:xfrm>
            <a:off x="38100" y="-215900"/>
            <a:ext cx="10915650" cy="7869238"/>
            <a:chOff x="24" y="-136"/>
            <a:chExt cx="6876" cy="4957"/>
          </a:xfrm>
        </p:grpSpPr>
        <p:sp>
          <p:nvSpPr>
            <p:cNvPr id="21507" name="Rectangle 2"/>
            <p:cNvSpPr>
              <a:spLocks noChangeArrowheads="1"/>
            </p:cNvSpPr>
            <p:nvPr/>
          </p:nvSpPr>
          <p:spPr bwMode="auto">
            <a:xfrm>
              <a:off x="26" y="-134"/>
              <a:ext cx="6874" cy="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14339" name="Text Box 3"/>
            <p:cNvSpPr txBox="1">
              <a:spLocks noChangeArrowheads="1"/>
            </p:cNvSpPr>
            <p:nvPr/>
          </p:nvSpPr>
          <p:spPr bwMode="auto">
            <a:xfrm>
              <a:off x="369" y="-136"/>
              <a:ext cx="6184" cy="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algn="ctr" eaLnBrk="1">
                <a:lnSpc>
                  <a:spcPct val="93000"/>
                </a:lnSpc>
                <a:buSzPct val="100000"/>
                <a:defRPr/>
              </a:pPr>
              <a:r>
                <a:rPr lang="ru-RU" altLang="ru-RU" sz="2200" b="1" smtClean="0">
                  <a:solidFill>
                    <a:srgbClr val="7E0021"/>
                  </a:solidFill>
                  <a:effectLst>
                    <a:outerShdw blurRad="38100" dist="38100" dir="2700000" algn="tl">
                      <a:srgbClr val="C0C0C0"/>
                    </a:outerShdw>
                  </a:effectLst>
                  <a:cs typeface="Times New Roman" panose="02020603050405020304" pitchFamily="18" charset="0"/>
                </a:rPr>
                <a:t>СТАДИИ РАЗВИТИЯ КОНФЛИКТА</a:t>
              </a:r>
            </a:p>
          </p:txBody>
        </p:sp>
        <p:sp>
          <p:nvSpPr>
            <p:cNvPr id="21509" name="Text Box 4"/>
            <p:cNvSpPr txBox="1">
              <a:spLocks noChangeArrowheads="1"/>
            </p:cNvSpPr>
            <p:nvPr/>
          </p:nvSpPr>
          <p:spPr bwMode="auto">
            <a:xfrm>
              <a:off x="26" y="408"/>
              <a:ext cx="6874" cy="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1510" name="Text Box 5"/>
            <p:cNvSpPr txBox="1">
              <a:spLocks noChangeArrowheads="1"/>
            </p:cNvSpPr>
            <p:nvPr/>
          </p:nvSpPr>
          <p:spPr bwMode="auto">
            <a:xfrm>
              <a:off x="24" y="4095"/>
              <a:ext cx="2100" cy="449"/>
            </a:xfrm>
            <a:prstGeom prst="rect">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spcAft>
                  <a:spcPct val="0"/>
                </a:spcAft>
                <a:buClrTx/>
                <a:buFontTx/>
                <a:buNone/>
              </a:pPr>
              <a:r>
                <a:rPr lang="ru-RU" altLang="ru-RU" sz="1300" b="1">
                  <a:solidFill>
                    <a:srgbClr val="000099"/>
                  </a:solidFill>
                  <a:cs typeface="Times New Roman" panose="02020603050405020304" pitchFamily="18" charset="0"/>
                </a:rPr>
                <a:t>ПРЕДКОНФЛИКТНАЯ СТАДИЯ</a:t>
              </a:r>
            </a:p>
          </p:txBody>
        </p:sp>
        <p:sp>
          <p:nvSpPr>
            <p:cNvPr id="21511" name="Text Box 6"/>
            <p:cNvSpPr txBox="1">
              <a:spLocks noChangeArrowheads="1"/>
            </p:cNvSpPr>
            <p:nvPr/>
          </p:nvSpPr>
          <p:spPr bwMode="auto">
            <a:xfrm>
              <a:off x="25" y="4366"/>
              <a:ext cx="282" cy="268"/>
            </a:xfrm>
            <a:prstGeom prst="rect">
              <a:avLst/>
            </a:prstGeom>
            <a:blipFill dpi="0" rotWithShape="0">
              <a:blip r:embed="rId3"/>
              <a:srcRect/>
              <a:tile tx="0" ty="0" sx="100000" sy="100000" flip="none" algn="tl"/>
            </a:blip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Aft>
                  <a:spcPct val="0"/>
                </a:spcAft>
                <a:buClrTx/>
                <a:buFontTx/>
                <a:buNone/>
              </a:pPr>
              <a:r>
                <a:rPr lang="ru-RU" altLang="ru-RU" sz="1200" b="1">
                  <a:solidFill>
                    <a:srgbClr val="FF3300"/>
                  </a:solidFill>
                  <a:latin typeface="Tahoma" panose="020B0604030504040204" pitchFamily="34" charset="0"/>
                  <a:cs typeface="Times New Roman" panose="02020603050405020304" pitchFamily="18" charset="0"/>
                </a:rPr>
                <a:t>1</a:t>
              </a:r>
            </a:p>
          </p:txBody>
        </p:sp>
        <p:sp>
          <p:nvSpPr>
            <p:cNvPr id="21512" name="Text Box 7"/>
            <p:cNvSpPr txBox="1">
              <a:spLocks noChangeArrowheads="1"/>
            </p:cNvSpPr>
            <p:nvPr/>
          </p:nvSpPr>
          <p:spPr bwMode="auto">
            <a:xfrm>
              <a:off x="1029" y="1599"/>
              <a:ext cx="1991" cy="449"/>
            </a:xfrm>
            <a:prstGeom prst="rect">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spcAft>
                  <a:spcPct val="0"/>
                </a:spcAft>
                <a:buClrTx/>
                <a:buFontTx/>
                <a:buNone/>
              </a:pPr>
              <a:r>
                <a:rPr lang="ru-RU" altLang="ru-RU" sz="1400" b="1">
                  <a:solidFill>
                    <a:srgbClr val="000099"/>
                  </a:solidFill>
                  <a:cs typeface="Times New Roman" panose="02020603050405020304" pitchFamily="18" charset="0"/>
                </a:rPr>
                <a:t>СТАДИЯ РАЗВИТИЯ КОНФЛИКТА</a:t>
              </a:r>
            </a:p>
          </p:txBody>
        </p:sp>
        <p:sp>
          <p:nvSpPr>
            <p:cNvPr id="21513" name="Text Box 8"/>
            <p:cNvSpPr txBox="1">
              <a:spLocks noChangeArrowheads="1"/>
            </p:cNvSpPr>
            <p:nvPr/>
          </p:nvSpPr>
          <p:spPr bwMode="auto">
            <a:xfrm>
              <a:off x="3631" y="2251"/>
              <a:ext cx="1450" cy="459"/>
            </a:xfrm>
            <a:prstGeom prst="rect">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spcAft>
                  <a:spcPct val="0"/>
                </a:spcAft>
                <a:buClrTx/>
                <a:buFontTx/>
                <a:buNone/>
              </a:pPr>
              <a:r>
                <a:rPr lang="ru-RU" altLang="ru-RU" sz="1400" b="1">
                  <a:solidFill>
                    <a:srgbClr val="000099"/>
                  </a:solidFill>
                  <a:cs typeface="Times New Roman" panose="02020603050405020304" pitchFamily="18" charset="0"/>
                </a:rPr>
                <a:t>   СТАДИЯ РАЗРЕШЕНИЯ</a:t>
              </a:r>
              <a:r>
                <a:rPr lang="ru-RU" altLang="ru-RU" sz="1400">
                  <a:solidFill>
                    <a:srgbClr val="000099"/>
                  </a:solidFill>
                  <a:latin typeface="Tahoma" panose="020B0604030504040204" pitchFamily="34" charset="0"/>
                  <a:cs typeface="Times New Roman" panose="02020603050405020304" pitchFamily="18" charset="0"/>
                </a:rPr>
                <a:t> </a:t>
              </a:r>
            </a:p>
          </p:txBody>
        </p:sp>
        <p:sp>
          <p:nvSpPr>
            <p:cNvPr id="21514" name="Text Box 9"/>
            <p:cNvSpPr txBox="1">
              <a:spLocks noChangeArrowheads="1"/>
            </p:cNvSpPr>
            <p:nvPr/>
          </p:nvSpPr>
          <p:spPr bwMode="auto">
            <a:xfrm>
              <a:off x="1082" y="1818"/>
              <a:ext cx="311" cy="260"/>
            </a:xfrm>
            <a:prstGeom prst="rect">
              <a:avLst/>
            </a:prstGeom>
            <a:blipFill dpi="0" rotWithShape="0">
              <a:blip r:embed="rId4"/>
              <a:srcRect/>
              <a:tile tx="0" ty="0" sx="100000" sy="100000" flip="none" algn="tl"/>
            </a:blip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Aft>
                  <a:spcPct val="0"/>
                </a:spcAft>
                <a:buClrTx/>
                <a:buFontTx/>
                <a:buNone/>
              </a:pPr>
              <a:r>
                <a:rPr lang="ru-RU" altLang="ru-RU" sz="1200" b="1">
                  <a:solidFill>
                    <a:srgbClr val="FF3300"/>
                  </a:solidFill>
                  <a:latin typeface="Tahoma" panose="020B0604030504040204" pitchFamily="34" charset="0"/>
                  <a:cs typeface="Times New Roman" panose="02020603050405020304" pitchFamily="18" charset="0"/>
                </a:rPr>
                <a:t>2</a:t>
              </a:r>
            </a:p>
          </p:txBody>
        </p:sp>
        <p:sp>
          <p:nvSpPr>
            <p:cNvPr id="21515" name="Text Box 10"/>
            <p:cNvSpPr txBox="1">
              <a:spLocks noChangeArrowheads="1"/>
            </p:cNvSpPr>
            <p:nvPr/>
          </p:nvSpPr>
          <p:spPr bwMode="auto">
            <a:xfrm>
              <a:off x="3455" y="2051"/>
              <a:ext cx="309" cy="262"/>
            </a:xfrm>
            <a:prstGeom prst="rect">
              <a:avLst/>
            </a:prstGeom>
            <a:blipFill dpi="0" rotWithShape="0">
              <a:blip r:embed="rId4"/>
              <a:srcRect/>
              <a:tile tx="0" ty="0" sx="100000" sy="100000" flip="none" algn="tl"/>
            </a:blip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Aft>
                  <a:spcPct val="0"/>
                </a:spcAft>
                <a:buClrTx/>
                <a:buFontTx/>
                <a:buNone/>
              </a:pPr>
              <a:r>
                <a:rPr lang="ru-RU" altLang="ru-RU" sz="1200" b="1">
                  <a:solidFill>
                    <a:srgbClr val="FF3300"/>
                  </a:solidFill>
                  <a:latin typeface="Tahoma" panose="020B0604030504040204" pitchFamily="34" charset="0"/>
                  <a:cs typeface="Times New Roman" panose="02020603050405020304" pitchFamily="18" charset="0"/>
                </a:rPr>
                <a:t>3</a:t>
              </a:r>
            </a:p>
          </p:txBody>
        </p:sp>
        <p:sp>
          <p:nvSpPr>
            <p:cNvPr id="21516" name="Text Box 11"/>
            <p:cNvSpPr txBox="1">
              <a:spLocks noChangeArrowheads="1"/>
            </p:cNvSpPr>
            <p:nvPr/>
          </p:nvSpPr>
          <p:spPr bwMode="auto">
            <a:xfrm>
              <a:off x="4446" y="3227"/>
              <a:ext cx="2262" cy="449"/>
            </a:xfrm>
            <a:prstGeom prst="rect">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spcAft>
                  <a:spcPct val="0"/>
                </a:spcAft>
                <a:buClrTx/>
                <a:buFontTx/>
                <a:buNone/>
              </a:pPr>
              <a:r>
                <a:rPr lang="ru-RU" altLang="ru-RU" sz="1200" b="1">
                  <a:solidFill>
                    <a:srgbClr val="000099"/>
                  </a:solidFill>
                  <a:cs typeface="Times New Roman" panose="02020603050405020304" pitchFamily="18" charset="0"/>
                </a:rPr>
                <a:t>ПОСЛЕКОНФЛИКТНАЯ</a:t>
              </a:r>
              <a:r>
                <a:rPr lang="ru-RU" altLang="ru-RU" sz="1200" b="1">
                  <a:solidFill>
                    <a:srgbClr val="FFFFFF"/>
                  </a:solidFill>
                  <a:cs typeface="Times New Roman" panose="02020603050405020304" pitchFamily="18" charset="0"/>
                </a:rPr>
                <a:t> </a:t>
              </a:r>
              <a:r>
                <a:rPr lang="ru-RU" altLang="ru-RU" sz="1200" b="1">
                  <a:solidFill>
                    <a:srgbClr val="000099"/>
                  </a:solidFill>
                  <a:cs typeface="Times New Roman" panose="02020603050405020304" pitchFamily="18" charset="0"/>
                </a:rPr>
                <a:t>СТАДИЯ</a:t>
              </a:r>
            </a:p>
          </p:txBody>
        </p:sp>
        <p:sp>
          <p:nvSpPr>
            <p:cNvPr id="21517" name="Text Box 12"/>
            <p:cNvSpPr txBox="1">
              <a:spLocks noChangeArrowheads="1"/>
            </p:cNvSpPr>
            <p:nvPr/>
          </p:nvSpPr>
          <p:spPr bwMode="auto">
            <a:xfrm>
              <a:off x="4554" y="3498"/>
              <a:ext cx="310" cy="260"/>
            </a:xfrm>
            <a:prstGeom prst="rect">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Aft>
                  <a:spcPct val="0"/>
                </a:spcAft>
                <a:buClrTx/>
                <a:buFontTx/>
                <a:buNone/>
              </a:pPr>
              <a:r>
                <a:rPr lang="ru-RU" altLang="ru-RU" sz="1200" b="1">
                  <a:solidFill>
                    <a:srgbClr val="FF3300"/>
                  </a:solidFill>
                  <a:latin typeface="Tahoma" panose="020B0604030504040204" pitchFamily="34" charset="0"/>
                  <a:cs typeface="Times New Roman" panose="02020603050405020304" pitchFamily="18" charset="0"/>
                </a:rPr>
                <a:t>4</a:t>
              </a:r>
            </a:p>
          </p:txBody>
        </p:sp>
        <p:sp>
          <p:nvSpPr>
            <p:cNvPr id="21518" name="Text Box 13"/>
            <p:cNvSpPr txBox="1">
              <a:spLocks noChangeArrowheads="1"/>
            </p:cNvSpPr>
            <p:nvPr/>
          </p:nvSpPr>
          <p:spPr bwMode="auto">
            <a:xfrm>
              <a:off x="2712" y="4151"/>
              <a:ext cx="3131" cy="252"/>
            </a:xfrm>
            <a:prstGeom prst="rect">
              <a:avLst/>
            </a:prstGeom>
            <a:solidFill>
              <a:srgbClr val="CC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spcAft>
                  <a:spcPct val="0"/>
                </a:spcAft>
                <a:buClrTx/>
                <a:buFontTx/>
                <a:buNone/>
              </a:pPr>
              <a:r>
                <a:rPr lang="ru-RU" altLang="ru-RU" sz="2000" b="1" i="1">
                  <a:solidFill>
                    <a:srgbClr val="FF0000"/>
                  </a:solidFill>
                  <a:cs typeface="Times New Roman" panose="02020603050405020304" pitchFamily="18" charset="0"/>
                </a:rPr>
                <a:t>СОЦИАЛЬНАЯ НАПРЯЖЕННОСТЬ</a:t>
              </a:r>
            </a:p>
          </p:txBody>
        </p:sp>
        <p:sp>
          <p:nvSpPr>
            <p:cNvPr id="21519" name="AutoShape 14"/>
            <p:cNvSpPr>
              <a:spLocks noChangeArrowheads="1"/>
            </p:cNvSpPr>
            <p:nvPr/>
          </p:nvSpPr>
          <p:spPr bwMode="auto">
            <a:xfrm>
              <a:off x="2157" y="4153"/>
              <a:ext cx="240" cy="254"/>
            </a:xfrm>
            <a:prstGeom prst="leftArrow">
              <a:avLst>
                <a:gd name="adj1" fmla="val 50000"/>
                <a:gd name="adj2" fmla="val 25000"/>
              </a:avLst>
            </a:prstGeom>
            <a:solidFill>
              <a:srgbClr val="FF0000"/>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1520" name="Text Box 15"/>
            <p:cNvSpPr txBox="1">
              <a:spLocks noChangeArrowheads="1"/>
            </p:cNvSpPr>
            <p:nvPr/>
          </p:nvSpPr>
          <p:spPr bwMode="auto">
            <a:xfrm>
              <a:off x="24" y="514"/>
              <a:ext cx="2886" cy="883"/>
            </a:xfrm>
            <a:prstGeom prst="rect">
              <a:avLst/>
            </a:prstGeom>
            <a:solidFill>
              <a:srgbClr val="CC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indent="190500">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spcAft>
                  <a:spcPct val="0"/>
                </a:spcAft>
                <a:buClrTx/>
                <a:buFontTx/>
                <a:buNone/>
              </a:pPr>
              <a:r>
                <a:rPr lang="ru-RU" altLang="ru-RU" sz="2200" b="1">
                  <a:solidFill>
                    <a:srgbClr val="FF0000"/>
                  </a:solidFill>
                  <a:cs typeface="Times New Roman" panose="02020603050405020304" pitchFamily="18" charset="0"/>
                </a:rPr>
                <a:t>Открытое противоборство</a:t>
              </a:r>
            </a:p>
            <a:p>
              <a:pPr algn="ctr" eaLnBrk="1">
                <a:spcAft>
                  <a:spcPct val="0"/>
                </a:spcAft>
                <a:buClrTx/>
                <a:buFontTx/>
                <a:buNone/>
              </a:pPr>
              <a:r>
                <a:rPr lang="ru-RU" altLang="ru-RU" sz="2200" b="1">
                  <a:solidFill>
                    <a:srgbClr val="FF0000"/>
                  </a:solidFill>
                  <a:cs typeface="Times New Roman" panose="02020603050405020304" pitchFamily="18" charset="0"/>
                </a:rPr>
                <a:t>Эскалация противоборства</a:t>
              </a:r>
            </a:p>
            <a:p>
              <a:pPr algn="ctr" eaLnBrk="1">
                <a:spcAft>
                  <a:spcPct val="0"/>
                </a:spcAft>
                <a:buClrTx/>
                <a:buFontTx/>
                <a:buNone/>
              </a:pPr>
              <a:r>
                <a:rPr lang="ru-RU" altLang="ru-RU" sz="2200" b="1">
                  <a:solidFill>
                    <a:srgbClr val="FF0000"/>
                  </a:solidFill>
                  <a:cs typeface="Times New Roman" panose="02020603050405020304" pitchFamily="18" charset="0"/>
                </a:rPr>
                <a:t>Апогей конфликта</a:t>
              </a:r>
            </a:p>
          </p:txBody>
        </p:sp>
        <p:sp>
          <p:nvSpPr>
            <p:cNvPr id="21521" name="AutoShape 16"/>
            <p:cNvSpPr>
              <a:spLocks noChangeArrowheads="1"/>
            </p:cNvSpPr>
            <p:nvPr/>
          </p:nvSpPr>
          <p:spPr bwMode="auto">
            <a:xfrm rot="-60000" flipH="1" flipV="1">
              <a:off x="1610" y="1206"/>
              <a:ext cx="364" cy="308"/>
            </a:xfrm>
            <a:prstGeom prst="leftArrow">
              <a:avLst>
                <a:gd name="adj1" fmla="val 50000"/>
                <a:gd name="adj2" fmla="val 29545"/>
              </a:avLst>
            </a:prstGeom>
            <a:solidFill>
              <a:srgbClr val="FF0000"/>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1522" name="Oval 17"/>
            <p:cNvSpPr>
              <a:spLocks noChangeArrowheads="1"/>
            </p:cNvSpPr>
            <p:nvPr/>
          </p:nvSpPr>
          <p:spPr bwMode="auto">
            <a:xfrm>
              <a:off x="26" y="3935"/>
              <a:ext cx="228" cy="201"/>
            </a:xfrm>
            <a:prstGeom prst="ellipse">
              <a:avLst/>
            </a:prstGeom>
            <a:solidFill>
              <a:srgbClr val="FF9966"/>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1523" name="Oval 18"/>
            <p:cNvSpPr>
              <a:spLocks noChangeArrowheads="1"/>
            </p:cNvSpPr>
            <p:nvPr/>
          </p:nvSpPr>
          <p:spPr bwMode="auto">
            <a:xfrm>
              <a:off x="3471" y="2741"/>
              <a:ext cx="256" cy="202"/>
            </a:xfrm>
            <a:prstGeom prst="ellipse">
              <a:avLst/>
            </a:prstGeom>
            <a:solidFill>
              <a:srgbClr val="FF6600"/>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1524" name="Oval 19"/>
            <p:cNvSpPr>
              <a:spLocks noChangeArrowheads="1"/>
            </p:cNvSpPr>
            <p:nvPr/>
          </p:nvSpPr>
          <p:spPr bwMode="auto">
            <a:xfrm>
              <a:off x="4230" y="3175"/>
              <a:ext cx="201" cy="201"/>
            </a:xfrm>
            <a:prstGeom prst="ellipse">
              <a:avLst/>
            </a:prstGeom>
            <a:solidFill>
              <a:srgbClr val="FF6600"/>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1525" name="AutoShape 20"/>
            <p:cNvSpPr>
              <a:spLocks noChangeArrowheads="1"/>
            </p:cNvSpPr>
            <p:nvPr/>
          </p:nvSpPr>
          <p:spPr bwMode="auto">
            <a:xfrm>
              <a:off x="922" y="3175"/>
              <a:ext cx="308" cy="418"/>
            </a:xfrm>
            <a:prstGeom prst="irregularSeal1">
              <a:avLst/>
            </a:prstGeom>
            <a:solidFill>
              <a:srgbClr val="FF6600"/>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1526" name="AutoShape 21"/>
            <p:cNvSpPr>
              <a:spLocks noChangeArrowheads="1"/>
            </p:cNvSpPr>
            <p:nvPr/>
          </p:nvSpPr>
          <p:spPr bwMode="auto">
            <a:xfrm>
              <a:off x="1680" y="2036"/>
              <a:ext cx="636" cy="526"/>
            </a:xfrm>
            <a:prstGeom prst="irregularSeal2">
              <a:avLst/>
            </a:prstGeom>
            <a:solidFill>
              <a:srgbClr val="FF0000"/>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1527" name="Line 22"/>
            <p:cNvSpPr>
              <a:spLocks noChangeShapeType="1"/>
            </p:cNvSpPr>
            <p:nvPr/>
          </p:nvSpPr>
          <p:spPr bwMode="auto">
            <a:xfrm flipV="1">
              <a:off x="215" y="3430"/>
              <a:ext cx="744" cy="555"/>
            </a:xfrm>
            <a:prstGeom prst="line">
              <a:avLst/>
            </a:prstGeom>
            <a:noFill/>
            <a:ln w="7632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528" name="Line 23"/>
            <p:cNvSpPr>
              <a:spLocks noChangeShapeType="1"/>
            </p:cNvSpPr>
            <p:nvPr/>
          </p:nvSpPr>
          <p:spPr bwMode="auto">
            <a:xfrm flipV="1">
              <a:off x="1139" y="2511"/>
              <a:ext cx="688" cy="824"/>
            </a:xfrm>
            <a:prstGeom prst="line">
              <a:avLst/>
            </a:prstGeom>
            <a:noFill/>
            <a:ln w="7632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529" name="Line 24"/>
            <p:cNvSpPr>
              <a:spLocks noChangeShapeType="1"/>
            </p:cNvSpPr>
            <p:nvPr/>
          </p:nvSpPr>
          <p:spPr bwMode="auto">
            <a:xfrm>
              <a:off x="2168" y="2254"/>
              <a:ext cx="1286" cy="580"/>
            </a:xfrm>
            <a:prstGeom prst="line">
              <a:avLst/>
            </a:prstGeom>
            <a:noFill/>
            <a:ln w="7632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530" name="Line 25"/>
            <p:cNvSpPr>
              <a:spLocks noChangeShapeType="1"/>
            </p:cNvSpPr>
            <p:nvPr/>
          </p:nvSpPr>
          <p:spPr bwMode="auto">
            <a:xfrm>
              <a:off x="3688" y="2959"/>
              <a:ext cx="579" cy="254"/>
            </a:xfrm>
            <a:prstGeom prst="line">
              <a:avLst/>
            </a:prstGeom>
            <a:noFill/>
            <a:ln w="76320" cap="sq">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531" name="Text Box 26"/>
            <p:cNvSpPr txBox="1">
              <a:spLocks noChangeArrowheads="1"/>
            </p:cNvSpPr>
            <p:nvPr/>
          </p:nvSpPr>
          <p:spPr bwMode="auto">
            <a:xfrm>
              <a:off x="3307" y="460"/>
              <a:ext cx="2425" cy="399"/>
            </a:xfrm>
            <a:prstGeom prst="rect">
              <a:avLst/>
            </a:prstGeom>
            <a:solidFill>
              <a:srgbClr val="CC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spcAft>
                  <a:spcPct val="0"/>
                </a:spcAft>
                <a:buClrTx/>
                <a:buFontTx/>
                <a:buNone/>
              </a:pPr>
              <a:r>
                <a:rPr lang="ru-RU" altLang="ru-RU" sz="1800" b="1">
                  <a:solidFill>
                    <a:srgbClr val="005800"/>
                  </a:solidFill>
                  <a:cs typeface="Times New Roman" panose="02020603050405020304" pitchFamily="18" charset="0"/>
                </a:rPr>
                <a:t>Институционализированные способы</a:t>
              </a:r>
            </a:p>
          </p:txBody>
        </p:sp>
        <p:sp>
          <p:nvSpPr>
            <p:cNvPr id="21532" name="Text Box 27"/>
            <p:cNvSpPr txBox="1">
              <a:spLocks noChangeArrowheads="1"/>
            </p:cNvSpPr>
            <p:nvPr/>
          </p:nvSpPr>
          <p:spPr bwMode="auto">
            <a:xfrm>
              <a:off x="3742" y="1546"/>
              <a:ext cx="1937" cy="225"/>
            </a:xfrm>
            <a:prstGeom prst="rect">
              <a:avLst/>
            </a:prstGeom>
            <a:solidFill>
              <a:srgbClr val="CC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Aft>
                  <a:spcPct val="0"/>
                </a:spcAft>
                <a:buClrTx/>
                <a:buFontTx/>
                <a:buNone/>
              </a:pPr>
              <a:r>
                <a:rPr lang="ru-RU" altLang="ru-RU" sz="1500" b="1">
                  <a:solidFill>
                    <a:srgbClr val="FF0000"/>
                  </a:solidFill>
                  <a:cs typeface="Times New Roman" panose="02020603050405020304" pitchFamily="18" charset="0"/>
                </a:rPr>
                <a:t>Абсолютные способы</a:t>
              </a:r>
            </a:p>
          </p:txBody>
        </p:sp>
        <p:sp>
          <p:nvSpPr>
            <p:cNvPr id="21533" name="AutoShape 28"/>
            <p:cNvSpPr>
              <a:spLocks noChangeArrowheads="1"/>
            </p:cNvSpPr>
            <p:nvPr/>
          </p:nvSpPr>
          <p:spPr bwMode="auto">
            <a:xfrm>
              <a:off x="4284" y="896"/>
              <a:ext cx="473" cy="310"/>
            </a:xfrm>
            <a:prstGeom prst="upArrow">
              <a:avLst>
                <a:gd name="adj1" fmla="val 50000"/>
                <a:gd name="adj2" fmla="val 25000"/>
              </a:avLst>
            </a:prstGeom>
            <a:solidFill>
              <a:srgbClr val="FF6600"/>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1534" name="AutoShape 29"/>
            <p:cNvSpPr>
              <a:spLocks noChangeArrowheads="1"/>
            </p:cNvSpPr>
            <p:nvPr/>
          </p:nvSpPr>
          <p:spPr bwMode="auto">
            <a:xfrm>
              <a:off x="4284" y="1222"/>
              <a:ext cx="471" cy="309"/>
            </a:xfrm>
            <a:prstGeom prst="downArrow">
              <a:avLst>
                <a:gd name="adj1" fmla="val 50000"/>
                <a:gd name="adj2" fmla="val 25000"/>
              </a:avLst>
            </a:prstGeom>
            <a:solidFill>
              <a:srgbClr val="FF3300"/>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1535" name="Rectangle 30"/>
            <p:cNvSpPr>
              <a:spLocks noChangeArrowheads="1"/>
            </p:cNvSpPr>
            <p:nvPr/>
          </p:nvSpPr>
          <p:spPr bwMode="auto">
            <a:xfrm>
              <a:off x="5640" y="461"/>
              <a:ext cx="255" cy="1342"/>
            </a:xfrm>
            <a:prstGeom prst="rect">
              <a:avLst/>
            </a:prstGeom>
            <a:solidFill>
              <a:srgbClr val="CCFF99"/>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sp>
          <p:nvSpPr>
            <p:cNvPr id="21536" name="AutoShape 31"/>
            <p:cNvSpPr>
              <a:spLocks noChangeArrowheads="1"/>
            </p:cNvSpPr>
            <p:nvPr/>
          </p:nvSpPr>
          <p:spPr bwMode="auto">
            <a:xfrm flipH="1" flipV="1">
              <a:off x="5042" y="1816"/>
              <a:ext cx="852" cy="1041"/>
            </a:xfrm>
            <a:custGeom>
              <a:avLst/>
              <a:gdLst>
                <a:gd name="T0" fmla="*/ 24 w 21600"/>
                <a:gd name="T1" fmla="*/ 0 h 21600"/>
                <a:gd name="T2" fmla="*/ 24 w 21600"/>
                <a:gd name="T3" fmla="*/ 28 h 21600"/>
                <a:gd name="T4" fmla="*/ 5 w 21600"/>
                <a:gd name="T5" fmla="*/ 50 h 21600"/>
                <a:gd name="T6" fmla="*/ 34 w 21600"/>
                <a:gd name="T7" fmla="*/ 14 h 21600"/>
                <a:gd name="T8" fmla="*/ 17694720 60000 65536"/>
                <a:gd name="T9" fmla="*/ 5898240 60000 65536"/>
                <a:gd name="T10" fmla="*/ 5898240 60000 65536"/>
                <a:gd name="T11" fmla="*/ 0 60000 65536"/>
                <a:gd name="T12" fmla="*/ 12423 w 21600"/>
                <a:gd name="T13" fmla="*/ 2905 h 21600"/>
                <a:gd name="T14" fmla="*/ 18203 w 21600"/>
                <a:gd name="T15" fmla="*/ 9254 h 21600"/>
              </a:gdLst>
              <a:ahLst/>
              <a:cxnLst>
                <a:cxn ang="T8">
                  <a:pos x="T0" y="T1"/>
                </a:cxn>
                <a:cxn ang="T9">
                  <a:pos x="T2" y="T3"/>
                </a:cxn>
                <a:cxn ang="T10">
                  <a:pos x="T4" y="T5"/>
                </a:cxn>
                <a:cxn ang="T11">
                  <a:pos x="T6" y="T7"/>
                </a:cxn>
              </a:cxnLst>
              <a:rect l="T12" t="T13" r="T14" b="T15"/>
              <a:pathLst>
                <a:path w="21600" h="21600">
                  <a:moveTo>
                    <a:pt x="21600" y="6079"/>
                  </a:moveTo>
                  <a:lnTo>
                    <a:pt x="15100" y="0"/>
                  </a:lnTo>
                  <a:lnTo>
                    <a:pt x="15100" y="2900"/>
                  </a:lnTo>
                  <a:lnTo>
                    <a:pt x="12427" y="2900"/>
                  </a:lnTo>
                  <a:cubicBezTo>
                    <a:pt x="5564" y="2900"/>
                    <a:pt x="0" y="7045"/>
                    <a:pt x="0" y="12158"/>
                  </a:cubicBezTo>
                  <a:lnTo>
                    <a:pt x="0" y="21600"/>
                  </a:lnTo>
                  <a:lnTo>
                    <a:pt x="6499" y="21600"/>
                  </a:lnTo>
                  <a:lnTo>
                    <a:pt x="6499" y="12158"/>
                  </a:lnTo>
                  <a:cubicBezTo>
                    <a:pt x="6499" y="10556"/>
                    <a:pt x="9153" y="9258"/>
                    <a:pt x="12427" y="9258"/>
                  </a:cubicBezTo>
                  <a:lnTo>
                    <a:pt x="15100" y="9258"/>
                  </a:lnTo>
                  <a:lnTo>
                    <a:pt x="15100" y="12158"/>
                  </a:lnTo>
                  <a:lnTo>
                    <a:pt x="21600" y="6079"/>
                  </a:lnTo>
                  <a:close/>
                </a:path>
              </a:pathLst>
            </a:custGeom>
            <a:solidFill>
              <a:srgbClr val="CCFF99"/>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1537" name="Text Box 32"/>
            <p:cNvSpPr txBox="1">
              <a:spLocks noChangeArrowheads="1"/>
            </p:cNvSpPr>
            <p:nvPr/>
          </p:nvSpPr>
          <p:spPr bwMode="auto">
            <a:xfrm>
              <a:off x="1732" y="3338"/>
              <a:ext cx="1231" cy="250"/>
            </a:xfrm>
            <a:prstGeom prst="rect">
              <a:avLst/>
            </a:prstGeom>
            <a:solidFill>
              <a:srgbClr val="FFCCCC"/>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40" tIns="30600" rIns="60840" bIns="306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spcAft>
                  <a:spcPct val="0"/>
                </a:spcAft>
                <a:buClrTx/>
                <a:buFontTx/>
                <a:buNone/>
              </a:pPr>
              <a:r>
                <a:rPr lang="ru-RU" altLang="ru-RU" sz="2000" b="1" i="1">
                  <a:solidFill>
                    <a:srgbClr val="FF0000"/>
                  </a:solidFill>
                  <a:cs typeface="Times New Roman" panose="02020603050405020304" pitchFamily="18" charset="0"/>
                </a:rPr>
                <a:t>ИНЦИДЕНТ</a:t>
              </a:r>
            </a:p>
          </p:txBody>
        </p:sp>
        <p:sp>
          <p:nvSpPr>
            <p:cNvPr id="21538" name="AutoShape 33"/>
            <p:cNvSpPr>
              <a:spLocks noChangeArrowheads="1"/>
            </p:cNvSpPr>
            <p:nvPr/>
          </p:nvSpPr>
          <p:spPr bwMode="auto">
            <a:xfrm flipH="1">
              <a:off x="1135" y="3338"/>
              <a:ext cx="581" cy="255"/>
            </a:xfrm>
            <a:prstGeom prst="notchedRightArrow">
              <a:avLst>
                <a:gd name="adj1" fmla="val 50000"/>
                <a:gd name="adj2" fmla="val 56961"/>
              </a:avLst>
            </a:prstGeom>
            <a:solidFill>
              <a:srgbClr val="FF3300"/>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a:p>
          </p:txBody>
        </p:sp>
      </p:gr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792163" y="1008063"/>
            <a:ext cx="8928100" cy="575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spcBef>
                <a:spcPts val="1200"/>
              </a:spcBef>
              <a:spcAft>
                <a:spcPts val="1000"/>
              </a:spcAft>
              <a:buClrTx/>
              <a:buFontTx/>
              <a:buNone/>
            </a:pPr>
            <a:r>
              <a:rPr lang="ru-RU" altLang="ru-RU" sz="4000" b="1">
                <a:solidFill>
                  <a:srgbClr val="0000CC"/>
                </a:solidFill>
              </a:rPr>
              <a:t>Формулы конфликтов</a:t>
            </a:r>
            <a:r>
              <a:rPr lang="ru-RU" altLang="ru-RU" sz="2800" b="1">
                <a:solidFill>
                  <a:srgbClr val="0000CC"/>
                </a:solidFill>
              </a:rPr>
              <a:t>  В.П. Шейнов</a:t>
            </a:r>
          </a:p>
          <a:p>
            <a:pPr eaLnBrk="1">
              <a:spcBef>
                <a:spcPts val="1200"/>
              </a:spcBef>
              <a:spcAft>
                <a:spcPts val="1000"/>
              </a:spcAft>
              <a:buClrTx/>
              <a:buFontTx/>
              <a:buNone/>
            </a:pPr>
            <a:r>
              <a:rPr lang="ru-RU" altLang="ru-RU" b="1">
                <a:solidFill>
                  <a:srgbClr val="FF3333"/>
                </a:solidFill>
              </a:rPr>
              <a:t>тип А</a:t>
            </a:r>
            <a:r>
              <a:rPr lang="ru-RU" altLang="ru-RU">
                <a:solidFill>
                  <a:srgbClr val="FF3333"/>
                </a:solidFill>
              </a:rPr>
              <a:t> </a:t>
            </a:r>
            <a:r>
              <a:rPr lang="ru-RU" altLang="ru-RU"/>
              <a:t>  </a:t>
            </a:r>
            <a:r>
              <a:rPr lang="ru-RU" altLang="ru-RU" b="1"/>
              <a:t>КФГ1 → КФГ2 → КФГ3 → … → КФ</a:t>
            </a:r>
          </a:p>
          <a:p>
            <a:pPr eaLnBrk="1">
              <a:spcBef>
                <a:spcPts val="1200"/>
              </a:spcBef>
              <a:spcAft>
                <a:spcPts val="1000"/>
              </a:spcAft>
              <a:buClrTx/>
              <a:buFontTx/>
              <a:buNone/>
            </a:pPr>
            <a:r>
              <a:rPr lang="ru-RU" altLang="ru-RU" b="1">
                <a:solidFill>
                  <a:srgbClr val="FF3333"/>
                </a:solidFill>
              </a:rPr>
              <a:t>тип Б  </a:t>
            </a:r>
            <a:r>
              <a:rPr lang="ru-RU" altLang="ru-RU"/>
              <a:t> </a:t>
            </a:r>
            <a:r>
              <a:rPr lang="ru-RU" altLang="ru-RU" b="1"/>
              <a:t>КС + И = КФ</a:t>
            </a:r>
          </a:p>
          <a:p>
            <a:pPr eaLnBrk="1">
              <a:spcBef>
                <a:spcPts val="1200"/>
              </a:spcBef>
              <a:spcAft>
                <a:spcPts val="1000"/>
              </a:spcAft>
              <a:buClrTx/>
              <a:buFontTx/>
              <a:buNone/>
            </a:pPr>
            <a:r>
              <a:rPr lang="ru-RU" altLang="ru-RU" b="1">
                <a:solidFill>
                  <a:srgbClr val="FF3333"/>
                </a:solidFill>
              </a:rPr>
              <a:t>тип В</a:t>
            </a:r>
            <a:r>
              <a:rPr lang="ru-RU" altLang="ru-RU"/>
              <a:t>   </a:t>
            </a:r>
            <a:r>
              <a:rPr lang="ru-RU" altLang="ru-RU" b="1"/>
              <a:t> КС1 + КС2 +… + КСn = КФ</a:t>
            </a:r>
          </a:p>
        </p:txBody>
      </p:sp>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388" y="4021138"/>
            <a:ext cx="5316537" cy="33226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503238" y="287338"/>
            <a:ext cx="9474200" cy="3455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9pPr>
          </a:lstStyle>
          <a:p>
            <a:pPr eaLnBrk="1">
              <a:spcBef>
                <a:spcPts val="1200"/>
              </a:spcBef>
              <a:spcAft>
                <a:spcPts val="1000"/>
              </a:spcAft>
              <a:buClrTx/>
              <a:buFontTx/>
              <a:buNone/>
            </a:pPr>
            <a:r>
              <a:rPr lang="ru-RU" altLang="ru-RU" sz="2800" b="1"/>
              <a:t>Конфликтогены</a:t>
            </a:r>
            <a:r>
              <a:rPr lang="ru-RU" altLang="ru-RU" sz="2800"/>
              <a:t> – это вербальные или невербальные средства общения, а также действия или бездействия, примененные осознанно или неосознанно одним из субъектов социального взаимодействия по отношению к другому, которые вызывают у последнего отрицательные эмоциональные переживания и подталкивают его к агрессивным действиям по отношению к первому, способствуя возникновению конфликта между ними</a:t>
            </a:r>
            <a:r>
              <a:rPr lang="ru-RU" altLang="ru-RU" sz="1100"/>
              <a:t>.</a:t>
            </a:r>
          </a:p>
          <a:p>
            <a:pPr eaLnBrk="1">
              <a:spcBef>
                <a:spcPts val="1200"/>
              </a:spcBef>
              <a:spcAft>
                <a:spcPts val="1000"/>
              </a:spcAft>
              <a:buClrTx/>
              <a:buFontTx/>
              <a:buNone/>
            </a:pPr>
            <a:endParaRPr lang="ru-RU" altLang="ru-RU" sz="1100"/>
          </a:p>
        </p:txBody>
      </p:sp>
      <p:sp>
        <p:nvSpPr>
          <p:cNvPr id="27651" name="Text Box 2"/>
          <p:cNvSpPr txBox="1">
            <a:spLocks noChangeArrowheads="1"/>
          </p:cNvSpPr>
          <p:nvPr/>
        </p:nvSpPr>
        <p:spPr bwMode="auto">
          <a:xfrm>
            <a:off x="647700" y="4856163"/>
            <a:ext cx="9072563" cy="212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spcBef>
                <a:spcPts val="1200"/>
              </a:spcBef>
              <a:spcAft>
                <a:spcPts val="1000"/>
              </a:spcAft>
              <a:buClrTx/>
              <a:buFontTx/>
              <a:buNone/>
            </a:pPr>
            <a:r>
              <a:rPr lang="ru-RU" altLang="ru-RU" sz="2800" b="1">
                <a:solidFill>
                  <a:srgbClr val="006600"/>
                </a:solidFill>
              </a:rPr>
              <a:t>Правила бесконфликтного взаимодействия.</a:t>
            </a:r>
          </a:p>
          <a:p>
            <a:pPr eaLnBrk="1">
              <a:lnSpc>
                <a:spcPct val="100000"/>
              </a:lnSpc>
              <a:spcBef>
                <a:spcPts val="1200"/>
              </a:spcBef>
              <a:spcAft>
                <a:spcPts val="1000"/>
              </a:spcAft>
              <a:buClrTx/>
              <a:buFontTx/>
              <a:buNone/>
            </a:pPr>
            <a:r>
              <a:rPr lang="ru-RU" altLang="ru-RU" sz="2800"/>
              <a:t>Правило 1. </a:t>
            </a:r>
            <a:r>
              <a:rPr lang="ru-RU" altLang="ru-RU" sz="2800" b="1"/>
              <a:t>Не употребляйте конфликтогены.</a:t>
            </a:r>
          </a:p>
          <a:p>
            <a:pPr eaLnBrk="1">
              <a:lnSpc>
                <a:spcPct val="100000"/>
              </a:lnSpc>
              <a:spcBef>
                <a:spcPts val="1200"/>
              </a:spcBef>
              <a:spcAft>
                <a:spcPts val="1000"/>
              </a:spcAft>
              <a:buClrTx/>
              <a:buFontTx/>
              <a:buNone/>
            </a:pPr>
            <a:r>
              <a:rPr lang="ru-RU" altLang="ru-RU" sz="2800"/>
              <a:t>Правило 2. </a:t>
            </a:r>
            <a:r>
              <a:rPr lang="ru-RU" altLang="ru-RU" sz="2800" b="1"/>
              <a:t>Не отвечайте конфликтогеном на конфликтоген</a:t>
            </a:r>
            <a:r>
              <a:rPr lang="ru-RU" altLang="ru-RU" sz="2600" b="1"/>
              <a:t>.</a:t>
            </a:r>
          </a:p>
        </p:txBody>
      </p:sp>
      <p:sp>
        <p:nvSpPr>
          <p:cNvPr id="27652" name="Text Box 3"/>
          <p:cNvSpPr txBox="1">
            <a:spLocks noChangeArrowheads="1"/>
          </p:cNvSpPr>
          <p:nvPr/>
        </p:nvSpPr>
        <p:spPr bwMode="auto">
          <a:xfrm>
            <a:off x="930275" y="4032250"/>
            <a:ext cx="8501063"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Bef>
                <a:spcPts val="1200"/>
              </a:spcBef>
              <a:spcAft>
                <a:spcPts val="1000"/>
              </a:spcAft>
              <a:buClrTx/>
              <a:buFontTx/>
              <a:buNone/>
            </a:pPr>
            <a:r>
              <a:rPr lang="ru-RU" altLang="ru-RU" sz="3600" b="1">
                <a:solidFill>
                  <a:srgbClr val="FF3333"/>
                </a:solidFill>
              </a:rPr>
              <a:t>тип А</a:t>
            </a:r>
            <a:r>
              <a:rPr lang="ru-RU" altLang="ru-RU" sz="3600">
                <a:solidFill>
                  <a:srgbClr val="FF3333"/>
                </a:solidFill>
              </a:rPr>
              <a:t> </a:t>
            </a:r>
            <a:r>
              <a:rPr lang="ru-RU" altLang="ru-RU" sz="3600"/>
              <a:t>  </a:t>
            </a:r>
            <a:r>
              <a:rPr lang="ru-RU" altLang="ru-RU" b="1"/>
              <a:t>КФГ1 → КФГ2 → КФГ3 → … → КФ</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936625" y="936625"/>
            <a:ext cx="8496300" cy="683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spcBef>
                <a:spcPts val="1200"/>
              </a:spcBef>
              <a:spcAft>
                <a:spcPts val="1000"/>
              </a:spcAft>
              <a:buClrTx/>
              <a:buFontTx/>
              <a:buNone/>
            </a:pPr>
            <a:r>
              <a:rPr lang="ru-RU" altLang="ru-RU" sz="2800" b="1">
                <a:solidFill>
                  <a:srgbClr val="000099"/>
                </a:solidFill>
              </a:rPr>
              <a:t>Слова-конфликтогены</a:t>
            </a:r>
          </a:p>
          <a:p>
            <a:pPr eaLnBrk="1">
              <a:spcBef>
                <a:spcPts val="1200"/>
              </a:spcBef>
              <a:spcAft>
                <a:spcPts val="1000"/>
              </a:spcAft>
              <a:buClrTx/>
              <a:buFontTx/>
              <a:buNone/>
            </a:pPr>
            <a:r>
              <a:rPr lang="ru-RU" altLang="ru-RU" sz="2800"/>
              <a:t>Ты, корова (к</a:t>
            </a:r>
            <a:r>
              <a:rPr lang="ru-RU" altLang="ru-RU" sz="2800">
                <a:cs typeface="Arial" panose="020B0604020202020204" pitchFamily="34" charset="0"/>
              </a:rPr>
              <a:t>á</a:t>
            </a:r>
            <a:r>
              <a:rPr lang="ru-RU" altLang="ru-RU" sz="2800"/>
              <a:t>зёл-к</a:t>
            </a:r>
            <a:r>
              <a:rPr lang="ru-RU" altLang="ru-RU" sz="2800">
                <a:cs typeface="Arial" panose="020B0604020202020204" pitchFamily="34" charset="0"/>
              </a:rPr>
              <a:t>á</a:t>
            </a:r>
            <a:r>
              <a:rPr lang="ru-RU" altLang="ru-RU" sz="2800"/>
              <a:t>за, свинья..)</a:t>
            </a:r>
          </a:p>
          <a:p>
            <a:pPr eaLnBrk="1">
              <a:spcBef>
                <a:spcPts val="1200"/>
              </a:spcBef>
              <a:spcAft>
                <a:spcPts val="1000"/>
              </a:spcAft>
              <a:buClrTx/>
              <a:buFontTx/>
              <a:buNone/>
            </a:pPr>
            <a:r>
              <a:rPr lang="ru-RU" altLang="ru-RU" sz="2800"/>
              <a:t>Ты, неудачник (двоечник, зануда, растяпа..)</a:t>
            </a:r>
          </a:p>
          <a:p>
            <a:pPr eaLnBrk="1">
              <a:spcBef>
                <a:spcPts val="1200"/>
              </a:spcBef>
              <a:spcAft>
                <a:spcPts val="1000"/>
              </a:spcAft>
              <a:buClrTx/>
              <a:buFontTx/>
              <a:buNone/>
            </a:pPr>
            <a:endParaRPr lang="ru-RU" altLang="ru-RU" sz="1000"/>
          </a:p>
          <a:p>
            <a:pPr eaLnBrk="1">
              <a:spcBef>
                <a:spcPts val="1200"/>
              </a:spcBef>
              <a:spcAft>
                <a:spcPts val="1000"/>
              </a:spcAft>
              <a:buClrTx/>
              <a:buFontTx/>
              <a:buNone/>
            </a:pPr>
            <a:r>
              <a:rPr lang="ru-RU" altLang="ru-RU" sz="2800"/>
              <a:t>И сколько я вам должна говорить?</a:t>
            </a:r>
          </a:p>
          <a:p>
            <a:pPr eaLnBrk="1">
              <a:spcBef>
                <a:spcPts val="1200"/>
              </a:spcBef>
              <a:spcAft>
                <a:spcPts val="1000"/>
              </a:spcAft>
              <a:buClrTx/>
              <a:buFontTx/>
              <a:buNone/>
            </a:pPr>
            <a:r>
              <a:rPr lang="ru-RU" altLang="ru-RU" sz="2800"/>
              <a:t>Одна Маша сегодня готова.</a:t>
            </a:r>
          </a:p>
          <a:p>
            <a:pPr eaLnBrk="1">
              <a:spcBef>
                <a:spcPts val="1200"/>
              </a:spcBef>
              <a:spcAft>
                <a:spcPts val="1000"/>
              </a:spcAft>
              <a:buClrTx/>
              <a:buFontTx/>
              <a:buNone/>
            </a:pPr>
            <a:r>
              <a:rPr lang="ru-RU" altLang="ru-RU" sz="2800"/>
              <a:t>Как это нет? У всех есть, а у тебя нет!</a:t>
            </a:r>
          </a:p>
          <a:p>
            <a:pPr eaLnBrk="1">
              <a:spcBef>
                <a:spcPts val="1200"/>
              </a:spcBef>
              <a:spcAft>
                <a:spcPts val="1000"/>
              </a:spcAft>
              <a:buClrTx/>
              <a:buFontTx/>
              <a:buNone/>
            </a:pPr>
            <a:r>
              <a:rPr lang="ru-RU" altLang="ru-RU" sz="2800"/>
              <a:t>Женя, ты не знаешь свое имя?</a:t>
            </a:r>
          </a:p>
          <a:p>
            <a:pPr eaLnBrk="1">
              <a:spcBef>
                <a:spcPts val="1200"/>
              </a:spcBef>
              <a:spcAft>
                <a:spcPts val="1000"/>
              </a:spcAft>
              <a:buClrTx/>
              <a:buFontTx/>
              <a:buNone/>
            </a:pPr>
            <a:r>
              <a:rPr lang="ru-RU" altLang="ru-RU" sz="2800"/>
              <a:t>Обращение по фамилии: Дураков! Жабова!</a:t>
            </a:r>
          </a:p>
          <a:p>
            <a:pPr eaLnBrk="1">
              <a:spcBef>
                <a:spcPts val="1200"/>
              </a:spcBef>
              <a:spcAft>
                <a:spcPts val="1000"/>
              </a:spcAft>
              <a:buClrTx/>
              <a:buFontTx/>
              <a:buNone/>
            </a:pPr>
            <a:endParaRPr lang="ru-RU" altLang="ru-RU" sz="2800"/>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Microsoft YaHei"/>
        <a:cs typeface=""/>
      </a:majorFont>
      <a:minorFont>
        <a:latin typeface="Arial"/>
        <a:ea typeface="Microsoft YaHei"/>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Microsoft YaHei"/>
        <a:cs typeface=""/>
      </a:majorFont>
      <a:minorFont>
        <a:latin typeface="Arial"/>
        <a:ea typeface="Microsoft YaHei"/>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Georgia"/>
        <a:ea typeface="Microsoft YaHei"/>
        <a:cs typeface=""/>
      </a:majorFont>
      <a:minorFont>
        <a:latin typeface="Georgia"/>
        <a:ea typeface="Microsoft YaHei"/>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Rockwell"/>
        <a:ea typeface="Microsoft YaHei"/>
        <a:cs typeface=""/>
      </a:majorFont>
      <a:minorFont>
        <a:latin typeface="Rockwell"/>
        <a:ea typeface="Microsoft YaHei"/>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34499</TotalTime>
  <Words>2111</Words>
  <Application>Microsoft Office PowerPoint</Application>
  <PresentationFormat>Произвольный</PresentationFormat>
  <Paragraphs>260</Paragraphs>
  <Slides>39</Slides>
  <Notes>38</Notes>
  <HiddenSlides>0</HiddenSlides>
  <MMClips>0</MMClips>
  <ScaleCrop>false</ScaleCrop>
  <HeadingPairs>
    <vt:vector size="8" baseType="variant">
      <vt:variant>
        <vt:lpstr>Использованные шрифты</vt:lpstr>
      </vt:variant>
      <vt:variant>
        <vt:i4>16</vt:i4>
      </vt:variant>
      <vt:variant>
        <vt:lpstr>Тема</vt:lpstr>
      </vt:variant>
      <vt:variant>
        <vt:i4>4</vt:i4>
      </vt:variant>
      <vt:variant>
        <vt:lpstr>Внедренные серверы OLE</vt:lpstr>
      </vt:variant>
      <vt:variant>
        <vt:i4>0</vt:i4>
      </vt:variant>
      <vt:variant>
        <vt:lpstr>Заголовки слайдов</vt:lpstr>
      </vt:variant>
      <vt:variant>
        <vt:i4>39</vt:i4>
      </vt:variant>
    </vt:vector>
  </HeadingPairs>
  <TitlesOfParts>
    <vt:vector size="59" baseType="lpstr">
      <vt:lpstr>Arial</vt:lpstr>
      <vt:lpstr>Microsoft YaHei</vt:lpstr>
      <vt:lpstr>Times New Roman</vt:lpstr>
      <vt:lpstr>Georgia</vt:lpstr>
      <vt:lpstr>Rockwell</vt:lpstr>
      <vt:lpstr>Franklin Gothic Book</vt:lpstr>
      <vt:lpstr>Lucida Sans Unicode</vt:lpstr>
      <vt:lpstr>Calibri</vt:lpstr>
      <vt:lpstr>Wingdings</vt:lpstr>
      <vt:lpstr>Tahoma</vt:lpstr>
      <vt:lpstr>바탕</vt:lpstr>
      <vt:lpstr>Franklin Gothic Medium</vt:lpstr>
      <vt:lpstr>Wingdings 2</vt:lpstr>
      <vt:lpstr>SimSun</vt:lpstr>
      <vt:lpstr>Mangal</vt:lpstr>
      <vt:lpstr>Monotype Corsiva</vt:lpstr>
      <vt:lpstr>Тема Office</vt:lpstr>
      <vt:lpstr>Тема Office</vt:lpstr>
      <vt:lpstr>Тема Office</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Алгоритм действий медперсонала в ситуации конфликта: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Виктор Гуоров</dc:creator>
  <cp:lastModifiedBy>Гуров</cp:lastModifiedBy>
  <cp:revision>13</cp:revision>
  <cp:lastPrinted>1601-01-01T00:00:00Z</cp:lastPrinted>
  <dcterms:created xsi:type="dcterms:W3CDTF">2016-10-21T04:40:46Z</dcterms:created>
  <dcterms:modified xsi:type="dcterms:W3CDTF">2021-09-29T05:06:02Z</dcterms:modified>
</cp:coreProperties>
</file>