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77" r:id="rId5"/>
    <p:sldId id="278" r:id="rId6"/>
    <p:sldId id="282" r:id="rId7"/>
    <p:sldId id="283" r:id="rId8"/>
    <p:sldId id="276" r:id="rId9"/>
    <p:sldId id="285" r:id="rId10"/>
    <p:sldId id="284" r:id="rId11"/>
    <p:sldId id="279" r:id="rId12"/>
    <p:sldId id="287" r:id="rId13"/>
    <p:sldId id="286" r:id="rId14"/>
    <p:sldId id="281" r:id="rId15"/>
    <p:sldId id="28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A0F9F-4AB0-4ECE-AAF4-A8D0F83B5B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5C6D02-C8EE-400F-902B-5860987E7D5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Основы анатомии сердца. Круги кровообращения</a:t>
          </a:r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B1499-CFAC-4144-8D50-181C8BA4BC84}" type="parTrans" cxnId="{763E926D-35BF-4D16-A73B-6A3AA0B4137D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D4360-E5EE-4771-8DDA-545FE509921F}" type="sibTrans" cxnId="{763E926D-35BF-4D16-A73B-6A3AA0B4137D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3A5AC-73F6-400B-94FC-7A15F0C4D53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Рентгенологические методы исследования сердца</a:t>
          </a:r>
          <a:endParaRPr lang="ru-RU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E3D3-C02E-422B-BE51-1369A4D083C5}" type="parTrans" cxnId="{C2CA7E39-DF46-4B80-9203-52D8C750EE46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C2513-E7E3-40B7-A295-EBAF290FFD0B}" type="sibTrans" cxnId="{C2CA7E39-DF46-4B80-9203-52D8C750EE46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3983-D80C-40F7-8A5A-B2014718623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Основы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рентгеноанатомии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сердца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33416-9BCD-4EFD-8AA8-8333F1A40042}" type="parTrans" cxnId="{0F554BA6-4DD1-46BC-B51E-8BC857C24CB8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E765D-A6B0-4613-9E1E-8264C302F512}" type="sibTrans" cxnId="{0F554BA6-4DD1-46BC-B51E-8BC857C24CB8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E3B20-3A84-444C-A504-EDEE3D12232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Рентгенологические методы исследования крупных сосудов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994F3-51A7-4757-93B3-2FFAC305DF00}" type="parTrans" cxnId="{C8685FBE-0632-45FE-A769-4520FBB7619D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15CCE-F1B5-461F-868D-5591468FDB89}" type="sibTrans" cxnId="{C8685FBE-0632-45FE-A769-4520FBB7619D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2EB01-55B4-46F6-B210-4414FEFA10C2}" type="pres">
      <dgm:prSet presAssocID="{94BA0F9F-4AB0-4ECE-AAF4-A8D0F83B5B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6EAB3-0ADF-4CF7-9C6B-F5BEE9383DF8}" type="pres">
      <dgm:prSet presAssocID="{A95C6D02-C8EE-400F-902B-5860987E7D58}" presName="composite" presStyleCnt="0"/>
      <dgm:spPr/>
    </dgm:pt>
    <dgm:pt modelId="{2CDDC11A-54BD-41C5-A67C-0BD1F430BAF8}" type="pres">
      <dgm:prSet presAssocID="{A95C6D02-C8EE-400F-902B-5860987E7D58}" presName="imgShp" presStyleLbl="fgImgPlace1" presStyleIdx="0" presStyleCnt="4" custLinFactX="-51480" custLinFactNeighborX="-100000" custLinFactNeighborY="-1295"/>
      <dgm:spPr>
        <a:solidFill>
          <a:schemeClr val="bg1"/>
        </a:solidFill>
        <a:ln>
          <a:solidFill>
            <a:schemeClr val="tx1"/>
          </a:solidFill>
        </a:ln>
      </dgm:spPr>
    </dgm:pt>
    <dgm:pt modelId="{A101234C-93B4-491A-AF07-4E433385EB56}" type="pres">
      <dgm:prSet presAssocID="{A95C6D02-C8EE-400F-902B-5860987E7D58}" presName="txShp" presStyleLbl="node1" presStyleIdx="0" presStyleCnt="4" custScaleX="13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6E8B-C8C6-4C52-A3A8-97884FFC72DD}" type="pres">
      <dgm:prSet presAssocID="{51FD4360-E5EE-4771-8DDA-545FE509921F}" presName="spacing" presStyleCnt="0"/>
      <dgm:spPr/>
    </dgm:pt>
    <dgm:pt modelId="{91751195-25BB-48D5-A600-B375D2ECBF97}" type="pres">
      <dgm:prSet presAssocID="{6DE3A5AC-73F6-400B-94FC-7A15F0C4D53E}" presName="composite" presStyleCnt="0"/>
      <dgm:spPr/>
    </dgm:pt>
    <dgm:pt modelId="{97C11159-4F6E-47B9-8D4F-E598A67C62FC}" type="pres">
      <dgm:prSet presAssocID="{6DE3A5AC-73F6-400B-94FC-7A15F0C4D53E}" presName="imgShp" presStyleLbl="fgImgPlace1" presStyleIdx="1" presStyleCnt="4" custLinFactX="-51480" custLinFactNeighborX="-100000" custLinFactNeighborY="-1295"/>
      <dgm:spPr>
        <a:solidFill>
          <a:schemeClr val="bg1"/>
        </a:solidFill>
        <a:ln>
          <a:solidFill>
            <a:schemeClr val="tx1"/>
          </a:solidFill>
        </a:ln>
      </dgm:spPr>
    </dgm:pt>
    <dgm:pt modelId="{16C94CCD-67A0-4A2B-8DE0-A413466F6DA0}" type="pres">
      <dgm:prSet presAssocID="{6DE3A5AC-73F6-400B-94FC-7A15F0C4D53E}" presName="txShp" presStyleLbl="node1" presStyleIdx="1" presStyleCnt="4" custScaleX="13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A4A4-EBB1-47DB-B92F-F3979E78F4A9}" type="pres">
      <dgm:prSet presAssocID="{AD5C2513-E7E3-40B7-A295-EBAF290FFD0B}" presName="spacing" presStyleCnt="0"/>
      <dgm:spPr/>
    </dgm:pt>
    <dgm:pt modelId="{0ED7425A-F0F3-4BAF-86A3-E49B090783DF}" type="pres">
      <dgm:prSet presAssocID="{EB903983-D80C-40F7-8A5A-B2014718623F}" presName="composite" presStyleCnt="0"/>
      <dgm:spPr/>
    </dgm:pt>
    <dgm:pt modelId="{DD45C14A-4767-4159-92B4-2D0CFF84AE04}" type="pres">
      <dgm:prSet presAssocID="{EB903983-D80C-40F7-8A5A-B2014718623F}" presName="imgShp" presStyleLbl="fgImgPlace1" presStyleIdx="2" presStyleCnt="4" custLinFactX="-51480" custLinFactNeighborX="-100000" custLinFactNeighborY="-1295"/>
      <dgm:spPr>
        <a:solidFill>
          <a:schemeClr val="bg1"/>
        </a:solidFill>
        <a:ln>
          <a:solidFill>
            <a:schemeClr val="tx1"/>
          </a:solidFill>
        </a:ln>
      </dgm:spPr>
    </dgm:pt>
    <dgm:pt modelId="{B0EEDF3B-BB77-4681-8C16-78AC88F911C2}" type="pres">
      <dgm:prSet presAssocID="{EB903983-D80C-40F7-8A5A-B2014718623F}" presName="txShp" presStyleLbl="node1" presStyleIdx="2" presStyleCnt="4" custScaleX="13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00893-8822-47EA-96A2-8FAFFBA9BD7E}" type="pres">
      <dgm:prSet presAssocID="{954E765D-A6B0-4613-9E1E-8264C302F512}" presName="spacing" presStyleCnt="0"/>
      <dgm:spPr/>
    </dgm:pt>
    <dgm:pt modelId="{1A5E4E21-F152-45C1-9710-132E9C569FB8}" type="pres">
      <dgm:prSet presAssocID="{FCDE3B20-3A84-444C-A504-EDEE3D122320}" presName="composite" presStyleCnt="0"/>
      <dgm:spPr/>
    </dgm:pt>
    <dgm:pt modelId="{35D72DA5-7A44-4B58-8B94-DA3498AE164C}" type="pres">
      <dgm:prSet presAssocID="{FCDE3B20-3A84-444C-A504-EDEE3D122320}" presName="imgShp" presStyleLbl="fgImgPlace1" presStyleIdx="3" presStyleCnt="4" custLinFactX="-51480" custLinFactNeighborX="-100000" custLinFactNeighborY="-1295"/>
      <dgm:spPr>
        <a:solidFill>
          <a:schemeClr val="bg1"/>
        </a:solidFill>
        <a:ln>
          <a:solidFill>
            <a:schemeClr val="tx1"/>
          </a:solidFill>
        </a:ln>
      </dgm:spPr>
    </dgm:pt>
    <dgm:pt modelId="{86ED7406-0DBA-48D3-A21F-4898B1737140}" type="pres">
      <dgm:prSet presAssocID="{FCDE3B20-3A84-444C-A504-EDEE3D122320}" presName="txShp" presStyleLbl="node1" presStyleIdx="3" presStyleCnt="4" custScaleX="13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A7E39-DF46-4B80-9203-52D8C750EE46}" srcId="{94BA0F9F-4AB0-4ECE-AAF4-A8D0F83B5B07}" destId="{6DE3A5AC-73F6-400B-94FC-7A15F0C4D53E}" srcOrd="1" destOrd="0" parTransId="{F395E3D3-C02E-422B-BE51-1369A4D083C5}" sibTransId="{AD5C2513-E7E3-40B7-A295-EBAF290FFD0B}"/>
    <dgm:cxn modelId="{1097AD8D-5703-4214-A125-E3F412F6425E}" type="presOf" srcId="{A95C6D02-C8EE-400F-902B-5860987E7D58}" destId="{A101234C-93B4-491A-AF07-4E433385EB56}" srcOrd="0" destOrd="0" presId="urn:microsoft.com/office/officeart/2005/8/layout/vList3"/>
    <dgm:cxn modelId="{C8685FBE-0632-45FE-A769-4520FBB7619D}" srcId="{94BA0F9F-4AB0-4ECE-AAF4-A8D0F83B5B07}" destId="{FCDE3B20-3A84-444C-A504-EDEE3D122320}" srcOrd="3" destOrd="0" parTransId="{DEA994F3-51A7-4757-93B3-2FFAC305DF00}" sibTransId="{D3A15CCE-F1B5-461F-868D-5591468FDB89}"/>
    <dgm:cxn modelId="{0F554BA6-4DD1-46BC-B51E-8BC857C24CB8}" srcId="{94BA0F9F-4AB0-4ECE-AAF4-A8D0F83B5B07}" destId="{EB903983-D80C-40F7-8A5A-B2014718623F}" srcOrd="2" destOrd="0" parTransId="{55D33416-9BCD-4EFD-8AA8-8333F1A40042}" sibTransId="{954E765D-A6B0-4613-9E1E-8264C302F512}"/>
    <dgm:cxn modelId="{763E926D-35BF-4D16-A73B-6A3AA0B4137D}" srcId="{94BA0F9F-4AB0-4ECE-AAF4-A8D0F83B5B07}" destId="{A95C6D02-C8EE-400F-902B-5860987E7D58}" srcOrd="0" destOrd="0" parTransId="{07FB1499-CFAC-4144-8D50-181C8BA4BC84}" sibTransId="{51FD4360-E5EE-4771-8DDA-545FE509921F}"/>
    <dgm:cxn modelId="{D200ED49-5EBB-4918-9DB3-08157CFAE83B}" type="presOf" srcId="{6DE3A5AC-73F6-400B-94FC-7A15F0C4D53E}" destId="{16C94CCD-67A0-4A2B-8DE0-A413466F6DA0}" srcOrd="0" destOrd="0" presId="urn:microsoft.com/office/officeart/2005/8/layout/vList3"/>
    <dgm:cxn modelId="{0DE84EB5-3823-486A-BB93-85AB01CE7EFD}" type="presOf" srcId="{94BA0F9F-4AB0-4ECE-AAF4-A8D0F83B5B07}" destId="{F3F2EB01-55B4-46F6-B210-4414FEFA10C2}" srcOrd="0" destOrd="0" presId="urn:microsoft.com/office/officeart/2005/8/layout/vList3"/>
    <dgm:cxn modelId="{84AE4208-BD85-4BE2-A8BE-099018080AA0}" type="presOf" srcId="{FCDE3B20-3A84-444C-A504-EDEE3D122320}" destId="{86ED7406-0DBA-48D3-A21F-4898B1737140}" srcOrd="0" destOrd="0" presId="urn:microsoft.com/office/officeart/2005/8/layout/vList3"/>
    <dgm:cxn modelId="{222DAB2A-3FAB-42D9-9A5F-7BC33763688F}" type="presOf" srcId="{EB903983-D80C-40F7-8A5A-B2014718623F}" destId="{B0EEDF3B-BB77-4681-8C16-78AC88F911C2}" srcOrd="0" destOrd="0" presId="urn:microsoft.com/office/officeart/2005/8/layout/vList3"/>
    <dgm:cxn modelId="{C31582D5-7B53-4502-A432-B9C989BEBF90}" type="presParOf" srcId="{F3F2EB01-55B4-46F6-B210-4414FEFA10C2}" destId="{C8A6EAB3-0ADF-4CF7-9C6B-F5BEE9383DF8}" srcOrd="0" destOrd="0" presId="urn:microsoft.com/office/officeart/2005/8/layout/vList3"/>
    <dgm:cxn modelId="{858A3F12-1F78-482B-9C9D-0AE55E936E2A}" type="presParOf" srcId="{C8A6EAB3-0ADF-4CF7-9C6B-F5BEE9383DF8}" destId="{2CDDC11A-54BD-41C5-A67C-0BD1F430BAF8}" srcOrd="0" destOrd="0" presId="urn:microsoft.com/office/officeart/2005/8/layout/vList3"/>
    <dgm:cxn modelId="{C7460FB8-73CB-403C-9EE2-98BEF01B6168}" type="presParOf" srcId="{C8A6EAB3-0ADF-4CF7-9C6B-F5BEE9383DF8}" destId="{A101234C-93B4-491A-AF07-4E433385EB56}" srcOrd="1" destOrd="0" presId="urn:microsoft.com/office/officeart/2005/8/layout/vList3"/>
    <dgm:cxn modelId="{A18E0FCF-3B1C-452E-995B-293AD0D9172B}" type="presParOf" srcId="{F3F2EB01-55B4-46F6-B210-4414FEFA10C2}" destId="{47706E8B-C8C6-4C52-A3A8-97884FFC72DD}" srcOrd="1" destOrd="0" presId="urn:microsoft.com/office/officeart/2005/8/layout/vList3"/>
    <dgm:cxn modelId="{8C4643D8-EA8F-4108-A5A4-1BFEBA4D03D2}" type="presParOf" srcId="{F3F2EB01-55B4-46F6-B210-4414FEFA10C2}" destId="{91751195-25BB-48D5-A600-B375D2ECBF97}" srcOrd="2" destOrd="0" presId="urn:microsoft.com/office/officeart/2005/8/layout/vList3"/>
    <dgm:cxn modelId="{B8826B34-BAC6-4A54-9857-650E911AFB2C}" type="presParOf" srcId="{91751195-25BB-48D5-A600-B375D2ECBF97}" destId="{97C11159-4F6E-47B9-8D4F-E598A67C62FC}" srcOrd="0" destOrd="0" presId="urn:microsoft.com/office/officeart/2005/8/layout/vList3"/>
    <dgm:cxn modelId="{6ABF2303-492B-49D9-B835-D8248D8A1FDF}" type="presParOf" srcId="{91751195-25BB-48D5-A600-B375D2ECBF97}" destId="{16C94CCD-67A0-4A2B-8DE0-A413466F6DA0}" srcOrd="1" destOrd="0" presId="urn:microsoft.com/office/officeart/2005/8/layout/vList3"/>
    <dgm:cxn modelId="{0374C017-DEAE-4EF3-8A0F-F48D62D389C4}" type="presParOf" srcId="{F3F2EB01-55B4-46F6-B210-4414FEFA10C2}" destId="{2206A4A4-EBB1-47DB-B92F-F3979E78F4A9}" srcOrd="3" destOrd="0" presId="urn:microsoft.com/office/officeart/2005/8/layout/vList3"/>
    <dgm:cxn modelId="{6CF70821-FC1B-4898-9323-50EBB923302A}" type="presParOf" srcId="{F3F2EB01-55B4-46F6-B210-4414FEFA10C2}" destId="{0ED7425A-F0F3-4BAF-86A3-E49B090783DF}" srcOrd="4" destOrd="0" presId="urn:microsoft.com/office/officeart/2005/8/layout/vList3"/>
    <dgm:cxn modelId="{3717B245-1A6B-456E-9DC5-772AB6EB55E2}" type="presParOf" srcId="{0ED7425A-F0F3-4BAF-86A3-E49B090783DF}" destId="{DD45C14A-4767-4159-92B4-2D0CFF84AE04}" srcOrd="0" destOrd="0" presId="urn:microsoft.com/office/officeart/2005/8/layout/vList3"/>
    <dgm:cxn modelId="{E1601F10-24C1-4FAB-B1CA-8635F76CC281}" type="presParOf" srcId="{0ED7425A-F0F3-4BAF-86A3-E49B090783DF}" destId="{B0EEDF3B-BB77-4681-8C16-78AC88F911C2}" srcOrd="1" destOrd="0" presId="urn:microsoft.com/office/officeart/2005/8/layout/vList3"/>
    <dgm:cxn modelId="{B323AA7F-A8CF-4905-8D85-F57E7C804A03}" type="presParOf" srcId="{F3F2EB01-55B4-46F6-B210-4414FEFA10C2}" destId="{2CE00893-8822-47EA-96A2-8FAFFBA9BD7E}" srcOrd="5" destOrd="0" presId="urn:microsoft.com/office/officeart/2005/8/layout/vList3"/>
    <dgm:cxn modelId="{EA4D0759-558A-46E4-8901-537B568583D4}" type="presParOf" srcId="{F3F2EB01-55B4-46F6-B210-4414FEFA10C2}" destId="{1A5E4E21-F152-45C1-9710-132E9C569FB8}" srcOrd="6" destOrd="0" presId="urn:microsoft.com/office/officeart/2005/8/layout/vList3"/>
    <dgm:cxn modelId="{86E31768-0F00-4FD3-8115-9808BD76A2DF}" type="presParOf" srcId="{1A5E4E21-F152-45C1-9710-132E9C569FB8}" destId="{35D72DA5-7A44-4B58-8B94-DA3498AE164C}" srcOrd="0" destOrd="0" presId="urn:microsoft.com/office/officeart/2005/8/layout/vList3"/>
    <dgm:cxn modelId="{3900F643-95AB-4583-B7AB-E5C2AB8E06AB}" type="presParOf" srcId="{1A5E4E21-F152-45C1-9710-132E9C569FB8}" destId="{86ED7406-0DBA-48D3-A21F-4898B17371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1501E-8EBA-4012-8BF7-819AFE1D91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D23D1-8AF4-4346-8682-3B1278A475C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3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Рентгенография и флюорография</a:t>
          </a:r>
          <a:endParaRPr lang="ru-RU" sz="3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FBC3F-4637-434C-94DA-C450E20A33BD}" type="parTrans" cxnId="{0ECFF725-1505-4A30-8DA9-BCF6396025DA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FFF81-014E-41E4-824B-F4280A22B823}" type="sibTrans" cxnId="{0ECFF725-1505-4A30-8DA9-BCF6396025DA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C06D4-D666-4C48-B0B4-BC937D178994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Рентгеноскопия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9E4F0-22D6-4654-B3BD-80C8C9703C0B}" type="parTrans" cxnId="{07B786E9-49CF-4191-AC9A-88894D91D79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5A66D-75C9-43E5-85AE-3E5E241120D4}" type="sibTrans" cxnId="{07B786E9-49CF-4191-AC9A-88894D91D798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2491C-D3E2-4708-BB26-9CC79FC9734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Компьютерная томография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BB46A-1AA0-430E-A75D-2F7F83ACA4A8}" type="parTrans" cxnId="{F045BDCE-2866-443A-B45E-35BEB0D4848D}">
      <dgm:prSet/>
      <dgm:spPr/>
      <dgm:t>
        <a:bodyPr/>
        <a:lstStyle/>
        <a:p>
          <a:endParaRPr lang="ru-RU"/>
        </a:p>
      </dgm:t>
    </dgm:pt>
    <dgm:pt modelId="{41ABDCEA-2F20-42A2-8BD2-372791AE88FC}" type="sibTrans" cxnId="{F045BDCE-2866-443A-B45E-35BEB0D4848D}">
      <dgm:prSet/>
      <dgm:spPr/>
      <dgm:t>
        <a:bodyPr/>
        <a:lstStyle/>
        <a:p>
          <a:endParaRPr lang="ru-RU"/>
        </a:p>
      </dgm:t>
    </dgm:pt>
    <dgm:pt modelId="{8269DDEC-CDB6-4B22-9DB5-C6B75F0481A0}" type="pres">
      <dgm:prSet presAssocID="{CA61501E-8EBA-4012-8BF7-819AFE1D9102}" presName="linear" presStyleCnt="0">
        <dgm:presLayoutVars>
          <dgm:animLvl val="lvl"/>
          <dgm:resizeHandles val="exact"/>
        </dgm:presLayoutVars>
      </dgm:prSet>
      <dgm:spPr/>
    </dgm:pt>
    <dgm:pt modelId="{38360798-92F5-43AE-8A5D-D70C73C70AB1}" type="pres">
      <dgm:prSet presAssocID="{02FD23D1-8AF4-4346-8682-3B1278A475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24BCD-46E1-4690-AFE0-B8A7B73A89C7}" type="pres">
      <dgm:prSet presAssocID="{144FFF81-014E-41E4-824B-F4280A22B823}" presName="spacer" presStyleCnt="0"/>
      <dgm:spPr/>
    </dgm:pt>
    <dgm:pt modelId="{93BC9742-B2A9-4584-AF03-0CFC0446E6FA}" type="pres">
      <dgm:prSet presAssocID="{2302491C-D3E2-4708-BB26-9CC79FC97343}" presName="parentText" presStyleLbl="node1" presStyleIdx="1" presStyleCnt="3" custLinFactY="96104" custLinFactNeighborX="4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4B6A0-C345-4178-BEAD-9E91F41003E0}" type="pres">
      <dgm:prSet presAssocID="{41ABDCEA-2F20-42A2-8BD2-372791AE88FC}" presName="spacer" presStyleCnt="0"/>
      <dgm:spPr/>
    </dgm:pt>
    <dgm:pt modelId="{57BF6D9E-7CB8-4ED8-82CC-D21D88243EFE}" type="pres">
      <dgm:prSet presAssocID="{A32C06D4-D666-4C48-B0B4-BC937D178994}" presName="parentText" presStyleLbl="node1" presStyleIdx="2" presStyleCnt="3" custLinFactY="-100000" custLinFactNeighborX="-135" custLinFactNeighborY="-114665">
        <dgm:presLayoutVars>
          <dgm:chMax val="0"/>
          <dgm:bulletEnabled val="1"/>
        </dgm:presLayoutVars>
      </dgm:prSet>
      <dgm:spPr/>
    </dgm:pt>
  </dgm:ptLst>
  <dgm:cxnLst>
    <dgm:cxn modelId="{B7470FEE-EC12-4465-985D-F7731EC7345A}" type="presOf" srcId="{02FD23D1-8AF4-4346-8682-3B1278A475CB}" destId="{38360798-92F5-43AE-8A5D-D70C73C70AB1}" srcOrd="0" destOrd="0" presId="urn:microsoft.com/office/officeart/2005/8/layout/vList2"/>
    <dgm:cxn modelId="{07B786E9-49CF-4191-AC9A-88894D91D798}" srcId="{CA61501E-8EBA-4012-8BF7-819AFE1D9102}" destId="{A32C06D4-D666-4C48-B0B4-BC937D178994}" srcOrd="2" destOrd="0" parTransId="{1019E4F0-22D6-4654-B3BD-80C8C9703C0B}" sibTransId="{D665A66D-75C9-43E5-85AE-3E5E241120D4}"/>
    <dgm:cxn modelId="{F045BDCE-2866-443A-B45E-35BEB0D4848D}" srcId="{CA61501E-8EBA-4012-8BF7-819AFE1D9102}" destId="{2302491C-D3E2-4708-BB26-9CC79FC97343}" srcOrd="1" destOrd="0" parTransId="{AEFBB46A-1AA0-430E-A75D-2F7F83ACA4A8}" sibTransId="{41ABDCEA-2F20-42A2-8BD2-372791AE88FC}"/>
    <dgm:cxn modelId="{1A5D4187-31D3-49E6-B06D-2014D9228605}" type="presOf" srcId="{2302491C-D3E2-4708-BB26-9CC79FC97343}" destId="{93BC9742-B2A9-4584-AF03-0CFC0446E6FA}" srcOrd="0" destOrd="0" presId="urn:microsoft.com/office/officeart/2005/8/layout/vList2"/>
    <dgm:cxn modelId="{9C59AA86-644D-41F9-9691-0AB55718BD3D}" type="presOf" srcId="{A32C06D4-D666-4C48-B0B4-BC937D178994}" destId="{57BF6D9E-7CB8-4ED8-82CC-D21D88243EFE}" srcOrd="0" destOrd="0" presId="urn:microsoft.com/office/officeart/2005/8/layout/vList2"/>
    <dgm:cxn modelId="{0ECFF725-1505-4A30-8DA9-BCF6396025DA}" srcId="{CA61501E-8EBA-4012-8BF7-819AFE1D9102}" destId="{02FD23D1-8AF4-4346-8682-3B1278A475CB}" srcOrd="0" destOrd="0" parTransId="{34EFBC3F-4637-434C-94DA-C450E20A33BD}" sibTransId="{144FFF81-014E-41E4-824B-F4280A22B823}"/>
    <dgm:cxn modelId="{D46B53FD-8246-4916-9CE0-E98BF1FD9954}" type="presOf" srcId="{CA61501E-8EBA-4012-8BF7-819AFE1D9102}" destId="{8269DDEC-CDB6-4B22-9DB5-C6B75F0481A0}" srcOrd="0" destOrd="0" presId="urn:microsoft.com/office/officeart/2005/8/layout/vList2"/>
    <dgm:cxn modelId="{710E77DC-AA83-4FC2-8840-C6A152279C7B}" type="presParOf" srcId="{8269DDEC-CDB6-4B22-9DB5-C6B75F0481A0}" destId="{38360798-92F5-43AE-8A5D-D70C73C70AB1}" srcOrd="0" destOrd="0" presId="urn:microsoft.com/office/officeart/2005/8/layout/vList2"/>
    <dgm:cxn modelId="{CF013826-01FE-44D2-B9AC-78481D1EF15D}" type="presParOf" srcId="{8269DDEC-CDB6-4B22-9DB5-C6B75F0481A0}" destId="{E6C24BCD-46E1-4690-AFE0-B8A7B73A89C7}" srcOrd="1" destOrd="0" presId="urn:microsoft.com/office/officeart/2005/8/layout/vList2"/>
    <dgm:cxn modelId="{7A6CC42A-186A-44D0-BC97-B97AA857BA2E}" type="presParOf" srcId="{8269DDEC-CDB6-4B22-9DB5-C6B75F0481A0}" destId="{93BC9742-B2A9-4584-AF03-0CFC0446E6FA}" srcOrd="2" destOrd="0" presId="urn:microsoft.com/office/officeart/2005/8/layout/vList2"/>
    <dgm:cxn modelId="{AE339A4A-FAA1-4902-A698-AD3EB9925AD8}" type="presParOf" srcId="{8269DDEC-CDB6-4B22-9DB5-C6B75F0481A0}" destId="{6844B6A0-C345-4178-BEAD-9E91F41003E0}" srcOrd="3" destOrd="0" presId="urn:microsoft.com/office/officeart/2005/8/layout/vList2"/>
    <dgm:cxn modelId="{647E9ED4-FACA-419F-8168-A265CAF6C01D}" type="presParOf" srcId="{8269DDEC-CDB6-4B22-9DB5-C6B75F0481A0}" destId="{57BF6D9E-7CB8-4ED8-82CC-D21D88243E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BF10E-F66D-4F29-B76E-0BE7189E0FD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CCE17-AA8A-4D8C-ACC2-4BCEE0FB9CFF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Выполняются с помощью скоростных усиливающих экранов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156FF-C754-40B4-9606-D976598A073B}" type="parTrans" cxnId="{781B53FF-9A55-467F-B9A3-5B9B6A3578FF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F3CC4-3305-41BA-8FEB-CE58BAC15C59}" type="sibTrans" cxnId="{781B53FF-9A55-467F-B9A3-5B9B6A3578FF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449AA-7208-4020-967F-163EF61F07B2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Используются крупные зерна люминофора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67DB9-3143-4F99-A4B9-2161C0220A36}" type="parTrans" cxnId="{8744FEEF-4F48-4CF7-A9C9-BE6E2604E367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67E5F-BEBC-4997-AA5A-695F343CAB34}" type="sibTrans" cxnId="{8744FEEF-4F48-4CF7-A9C9-BE6E2604E367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17E6C-3AB7-4D7D-9075-FD7D3DD80289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Люминофор имеет высокую светоотдачу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DE3D-09A8-4B82-ACDE-A099787EEC8E}" type="parTrans" cxnId="{B4FE502C-42CB-4800-A196-3A4CC0FDA471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D1A81-0A18-4CDB-B915-4DD89DEBBCC6}" type="sibTrans" cxnId="{B4FE502C-42CB-4800-A196-3A4CC0FDA471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B38DB-F593-4DCA-B659-0B96961E949B}">
      <dgm:prSet custT="1"/>
      <dgm:spPr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Снимки характеризуются пониженным разрешением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9D7E4-7003-4E27-BCB5-740F584F4797}" type="parTrans" cxnId="{85B93D7C-8CBD-41F5-A36E-979E20F9BF1C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72A2A-BCB8-427B-86AF-B2E323FD5493}" type="sibTrans" cxnId="{85B93D7C-8CBD-41F5-A36E-979E20F9BF1C}">
      <dgm:prSet/>
      <dgm:spPr/>
      <dgm:t>
        <a:bodyPr/>
        <a:lstStyle/>
        <a:p>
          <a:pPr algn="just"/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7775D-A726-4BB3-AD60-89E97704B1CA}" type="pres">
      <dgm:prSet presAssocID="{381BF10E-F66D-4F29-B76E-0BE7189E0FD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6F0E031-73BB-4F85-9A0E-2DA0D60BF592}" type="pres">
      <dgm:prSet presAssocID="{ADDCCE17-AA8A-4D8C-ACC2-4BCEE0FB9CFF}" presName="circle1" presStyleLbl="node1" presStyleIdx="0" presStyleCnt="4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ECEF38B3-7146-4FDE-9029-0CF9D714B2D8}" type="pres">
      <dgm:prSet presAssocID="{ADDCCE17-AA8A-4D8C-ACC2-4BCEE0FB9CFF}" presName="space" presStyleCnt="0"/>
      <dgm:spPr/>
    </dgm:pt>
    <dgm:pt modelId="{940E44BE-8DF6-4779-9E0C-8AA96026CD50}" type="pres">
      <dgm:prSet presAssocID="{ADDCCE17-AA8A-4D8C-ACC2-4BCEE0FB9CFF}" presName="rect1" presStyleLbl="alignAcc1" presStyleIdx="0" presStyleCnt="4"/>
      <dgm:spPr/>
      <dgm:t>
        <a:bodyPr/>
        <a:lstStyle/>
        <a:p>
          <a:endParaRPr lang="ru-RU"/>
        </a:p>
      </dgm:t>
    </dgm:pt>
    <dgm:pt modelId="{B3E1D836-F5C5-4F21-920C-D4AB7701EBD4}" type="pres">
      <dgm:prSet presAssocID="{BA3449AA-7208-4020-967F-163EF61F07B2}" presName="vertSpace2" presStyleLbl="node1" presStyleIdx="0" presStyleCnt="4"/>
      <dgm:spPr/>
    </dgm:pt>
    <dgm:pt modelId="{09C9B10A-0FC6-4352-9B9D-E9A38150DAF8}" type="pres">
      <dgm:prSet presAssocID="{BA3449AA-7208-4020-967F-163EF61F07B2}" presName="circle2" presStyleLbl="node1" presStyleIdx="1" presStyleCnt="4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68667CFA-C669-4D0F-AC63-C33043839F6C}" type="pres">
      <dgm:prSet presAssocID="{BA3449AA-7208-4020-967F-163EF61F07B2}" presName="rect2" presStyleLbl="alignAcc1" presStyleIdx="1" presStyleCnt="4"/>
      <dgm:spPr/>
      <dgm:t>
        <a:bodyPr/>
        <a:lstStyle/>
        <a:p>
          <a:endParaRPr lang="ru-RU"/>
        </a:p>
      </dgm:t>
    </dgm:pt>
    <dgm:pt modelId="{5050BC16-851E-4714-8B00-49A218C10072}" type="pres">
      <dgm:prSet presAssocID="{0B117E6C-3AB7-4D7D-9075-FD7D3DD80289}" presName="vertSpace3" presStyleLbl="node1" presStyleIdx="1" presStyleCnt="4"/>
      <dgm:spPr/>
    </dgm:pt>
    <dgm:pt modelId="{25DB82C7-25D6-4D0C-8AC2-94F874FA8500}" type="pres">
      <dgm:prSet presAssocID="{0B117E6C-3AB7-4D7D-9075-FD7D3DD80289}" presName="circle3" presStyleLbl="node1" presStyleIdx="2" presStyleCnt="4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D8EE805C-FE98-43BD-8487-A30D6D2234D3}" type="pres">
      <dgm:prSet presAssocID="{0B117E6C-3AB7-4D7D-9075-FD7D3DD80289}" presName="rect3" presStyleLbl="alignAcc1" presStyleIdx="2" presStyleCnt="4"/>
      <dgm:spPr/>
      <dgm:t>
        <a:bodyPr/>
        <a:lstStyle/>
        <a:p>
          <a:endParaRPr lang="ru-RU"/>
        </a:p>
      </dgm:t>
    </dgm:pt>
    <dgm:pt modelId="{525C7D13-A6E6-49E7-82CE-5DD436D3DE74}" type="pres">
      <dgm:prSet presAssocID="{9A8B38DB-F593-4DCA-B659-0B96961E949B}" presName="vertSpace4" presStyleLbl="node1" presStyleIdx="2" presStyleCnt="4"/>
      <dgm:spPr/>
    </dgm:pt>
    <dgm:pt modelId="{5B418AF3-1C3D-4D9D-AF50-5740D690CCB0}" type="pres">
      <dgm:prSet presAssocID="{9A8B38DB-F593-4DCA-B659-0B96961E949B}" presName="circle4" presStyleLbl="node1" presStyleIdx="3" presStyleCnt="4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B74237C8-60A4-4388-A0DC-C20FA82D3D6F}" type="pres">
      <dgm:prSet presAssocID="{9A8B38DB-F593-4DCA-B659-0B96961E949B}" presName="rect4" presStyleLbl="alignAcc1" presStyleIdx="3" presStyleCnt="4"/>
      <dgm:spPr/>
      <dgm:t>
        <a:bodyPr/>
        <a:lstStyle/>
        <a:p>
          <a:endParaRPr lang="ru-RU"/>
        </a:p>
      </dgm:t>
    </dgm:pt>
    <dgm:pt modelId="{13F9274F-9AE2-4D26-B7C2-ADB77212A80A}" type="pres">
      <dgm:prSet presAssocID="{ADDCCE17-AA8A-4D8C-ACC2-4BCEE0FB9CF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14FF8-55AD-42D7-A036-1B26EE31B7D6}" type="pres">
      <dgm:prSet presAssocID="{BA3449AA-7208-4020-967F-163EF61F07B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5CF61-3C42-4B85-9FFB-BB9ED54441F6}" type="pres">
      <dgm:prSet presAssocID="{0B117E6C-3AB7-4D7D-9075-FD7D3DD8028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F5C9-B62D-45C4-98F9-9EE24BAFB039}" type="pres">
      <dgm:prSet presAssocID="{9A8B38DB-F593-4DCA-B659-0B96961E949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D5EBA-EA7E-4DEE-AD95-18009E2B7785}" type="presOf" srcId="{BA3449AA-7208-4020-967F-163EF61F07B2}" destId="{68667CFA-C669-4D0F-AC63-C33043839F6C}" srcOrd="0" destOrd="0" presId="urn:microsoft.com/office/officeart/2005/8/layout/target3"/>
    <dgm:cxn modelId="{64CF3302-E77F-409F-9259-16E7657FC423}" type="presOf" srcId="{0B117E6C-3AB7-4D7D-9075-FD7D3DD80289}" destId="{AE95CF61-3C42-4B85-9FFB-BB9ED54441F6}" srcOrd="1" destOrd="0" presId="urn:microsoft.com/office/officeart/2005/8/layout/target3"/>
    <dgm:cxn modelId="{0AC1458B-E93A-40DF-B4FB-7905E8438B2C}" type="presOf" srcId="{0B117E6C-3AB7-4D7D-9075-FD7D3DD80289}" destId="{D8EE805C-FE98-43BD-8487-A30D6D2234D3}" srcOrd="0" destOrd="0" presId="urn:microsoft.com/office/officeart/2005/8/layout/target3"/>
    <dgm:cxn modelId="{85B93D7C-8CBD-41F5-A36E-979E20F9BF1C}" srcId="{381BF10E-F66D-4F29-B76E-0BE7189E0FDD}" destId="{9A8B38DB-F593-4DCA-B659-0B96961E949B}" srcOrd="3" destOrd="0" parTransId="{69A9D7E4-7003-4E27-BCB5-740F584F4797}" sibTransId="{EA572A2A-BCB8-427B-86AF-B2E323FD5493}"/>
    <dgm:cxn modelId="{44837124-92A8-490E-AACA-98884AC471FE}" type="presOf" srcId="{BA3449AA-7208-4020-967F-163EF61F07B2}" destId="{B7414FF8-55AD-42D7-A036-1B26EE31B7D6}" srcOrd="1" destOrd="0" presId="urn:microsoft.com/office/officeart/2005/8/layout/target3"/>
    <dgm:cxn modelId="{8744FEEF-4F48-4CF7-A9C9-BE6E2604E367}" srcId="{381BF10E-F66D-4F29-B76E-0BE7189E0FDD}" destId="{BA3449AA-7208-4020-967F-163EF61F07B2}" srcOrd="1" destOrd="0" parTransId="{17D67DB9-3143-4F99-A4B9-2161C0220A36}" sibTransId="{4D267E5F-BEBC-4997-AA5A-695F343CAB34}"/>
    <dgm:cxn modelId="{781B53FF-9A55-467F-B9A3-5B9B6A3578FF}" srcId="{381BF10E-F66D-4F29-B76E-0BE7189E0FDD}" destId="{ADDCCE17-AA8A-4D8C-ACC2-4BCEE0FB9CFF}" srcOrd="0" destOrd="0" parTransId="{965156FF-C754-40B4-9606-D976598A073B}" sibTransId="{1FCF3CC4-3305-41BA-8FEB-CE58BAC15C59}"/>
    <dgm:cxn modelId="{59EDEDC1-64DC-4C4C-9950-E6C38322B682}" type="presOf" srcId="{381BF10E-F66D-4F29-B76E-0BE7189E0FDD}" destId="{B8A7775D-A726-4BB3-AD60-89E97704B1CA}" srcOrd="0" destOrd="0" presId="urn:microsoft.com/office/officeart/2005/8/layout/target3"/>
    <dgm:cxn modelId="{F34B1CA2-CAF7-49A3-8B06-21CE3D8EC1F2}" type="presOf" srcId="{9A8B38DB-F593-4DCA-B659-0B96961E949B}" destId="{4676F5C9-B62D-45C4-98F9-9EE24BAFB039}" srcOrd="1" destOrd="0" presId="urn:microsoft.com/office/officeart/2005/8/layout/target3"/>
    <dgm:cxn modelId="{B4FE502C-42CB-4800-A196-3A4CC0FDA471}" srcId="{381BF10E-F66D-4F29-B76E-0BE7189E0FDD}" destId="{0B117E6C-3AB7-4D7D-9075-FD7D3DD80289}" srcOrd="2" destOrd="0" parTransId="{2855DE3D-09A8-4B82-ACDE-A099787EEC8E}" sibTransId="{E92D1A81-0A18-4CDB-B915-4DD89DEBBCC6}"/>
    <dgm:cxn modelId="{21BEACB1-5D01-4F80-BF58-34C7A127AA1D}" type="presOf" srcId="{ADDCCE17-AA8A-4D8C-ACC2-4BCEE0FB9CFF}" destId="{13F9274F-9AE2-4D26-B7C2-ADB77212A80A}" srcOrd="1" destOrd="0" presId="urn:microsoft.com/office/officeart/2005/8/layout/target3"/>
    <dgm:cxn modelId="{DCA73C31-E7E6-476C-B046-0B692FF9EA4A}" type="presOf" srcId="{ADDCCE17-AA8A-4D8C-ACC2-4BCEE0FB9CFF}" destId="{940E44BE-8DF6-4779-9E0C-8AA96026CD50}" srcOrd="0" destOrd="0" presId="urn:microsoft.com/office/officeart/2005/8/layout/target3"/>
    <dgm:cxn modelId="{80CC9D4D-E2C0-45AF-B0BA-8196E06ED8F7}" type="presOf" srcId="{9A8B38DB-F593-4DCA-B659-0B96961E949B}" destId="{B74237C8-60A4-4388-A0DC-C20FA82D3D6F}" srcOrd="0" destOrd="0" presId="urn:microsoft.com/office/officeart/2005/8/layout/target3"/>
    <dgm:cxn modelId="{AA95F082-326E-4EED-B686-60E1DB728381}" type="presParOf" srcId="{B8A7775D-A726-4BB3-AD60-89E97704B1CA}" destId="{96F0E031-73BB-4F85-9A0E-2DA0D60BF592}" srcOrd="0" destOrd="0" presId="urn:microsoft.com/office/officeart/2005/8/layout/target3"/>
    <dgm:cxn modelId="{DAA931B4-4551-40FB-A511-AD307BE9D869}" type="presParOf" srcId="{B8A7775D-A726-4BB3-AD60-89E97704B1CA}" destId="{ECEF38B3-7146-4FDE-9029-0CF9D714B2D8}" srcOrd="1" destOrd="0" presId="urn:microsoft.com/office/officeart/2005/8/layout/target3"/>
    <dgm:cxn modelId="{F069ADC1-62EA-443F-9207-F7921B4C72DE}" type="presParOf" srcId="{B8A7775D-A726-4BB3-AD60-89E97704B1CA}" destId="{940E44BE-8DF6-4779-9E0C-8AA96026CD50}" srcOrd="2" destOrd="0" presId="urn:microsoft.com/office/officeart/2005/8/layout/target3"/>
    <dgm:cxn modelId="{616BF698-1F75-4F20-9E47-D76E262EF83C}" type="presParOf" srcId="{B8A7775D-A726-4BB3-AD60-89E97704B1CA}" destId="{B3E1D836-F5C5-4F21-920C-D4AB7701EBD4}" srcOrd="3" destOrd="0" presId="urn:microsoft.com/office/officeart/2005/8/layout/target3"/>
    <dgm:cxn modelId="{D234DD1A-B18A-4853-A528-6A72F47427AF}" type="presParOf" srcId="{B8A7775D-A726-4BB3-AD60-89E97704B1CA}" destId="{09C9B10A-0FC6-4352-9B9D-E9A38150DAF8}" srcOrd="4" destOrd="0" presId="urn:microsoft.com/office/officeart/2005/8/layout/target3"/>
    <dgm:cxn modelId="{C923E68A-CCBE-4987-8AA3-894650CDC63B}" type="presParOf" srcId="{B8A7775D-A726-4BB3-AD60-89E97704B1CA}" destId="{68667CFA-C669-4D0F-AC63-C33043839F6C}" srcOrd="5" destOrd="0" presId="urn:microsoft.com/office/officeart/2005/8/layout/target3"/>
    <dgm:cxn modelId="{957F5F4E-2E85-4015-9B50-3FB86CB2D164}" type="presParOf" srcId="{B8A7775D-A726-4BB3-AD60-89E97704B1CA}" destId="{5050BC16-851E-4714-8B00-49A218C10072}" srcOrd="6" destOrd="0" presId="urn:microsoft.com/office/officeart/2005/8/layout/target3"/>
    <dgm:cxn modelId="{54C61A2D-EFD8-4252-8D08-4149FBC8253B}" type="presParOf" srcId="{B8A7775D-A726-4BB3-AD60-89E97704B1CA}" destId="{25DB82C7-25D6-4D0C-8AC2-94F874FA8500}" srcOrd="7" destOrd="0" presId="urn:microsoft.com/office/officeart/2005/8/layout/target3"/>
    <dgm:cxn modelId="{17D7D109-660E-404A-B3ED-21FBA69EAFA0}" type="presParOf" srcId="{B8A7775D-A726-4BB3-AD60-89E97704B1CA}" destId="{D8EE805C-FE98-43BD-8487-A30D6D2234D3}" srcOrd="8" destOrd="0" presId="urn:microsoft.com/office/officeart/2005/8/layout/target3"/>
    <dgm:cxn modelId="{E0470F88-FF18-46C0-9113-FCEB2C3A2B11}" type="presParOf" srcId="{B8A7775D-A726-4BB3-AD60-89E97704B1CA}" destId="{525C7D13-A6E6-49E7-82CE-5DD436D3DE74}" srcOrd="9" destOrd="0" presId="urn:microsoft.com/office/officeart/2005/8/layout/target3"/>
    <dgm:cxn modelId="{D3A5251F-552E-4653-81A6-2613F0B77E23}" type="presParOf" srcId="{B8A7775D-A726-4BB3-AD60-89E97704B1CA}" destId="{5B418AF3-1C3D-4D9D-AF50-5740D690CCB0}" srcOrd="10" destOrd="0" presId="urn:microsoft.com/office/officeart/2005/8/layout/target3"/>
    <dgm:cxn modelId="{AE7A1D4E-7307-4C31-BBAE-5E3A2639123B}" type="presParOf" srcId="{B8A7775D-A726-4BB3-AD60-89E97704B1CA}" destId="{B74237C8-60A4-4388-A0DC-C20FA82D3D6F}" srcOrd="11" destOrd="0" presId="urn:microsoft.com/office/officeart/2005/8/layout/target3"/>
    <dgm:cxn modelId="{DD97E2DD-8000-476E-B37C-576C7EA72A77}" type="presParOf" srcId="{B8A7775D-A726-4BB3-AD60-89E97704B1CA}" destId="{13F9274F-9AE2-4D26-B7C2-ADB77212A80A}" srcOrd="12" destOrd="0" presId="urn:microsoft.com/office/officeart/2005/8/layout/target3"/>
    <dgm:cxn modelId="{D8FAA087-1B07-4F81-A553-43D9AD3FB6EE}" type="presParOf" srcId="{B8A7775D-A726-4BB3-AD60-89E97704B1CA}" destId="{B7414FF8-55AD-42D7-A036-1B26EE31B7D6}" srcOrd="13" destOrd="0" presId="urn:microsoft.com/office/officeart/2005/8/layout/target3"/>
    <dgm:cxn modelId="{DEAD50EB-4F08-475C-8ADB-601AA7BB457C}" type="presParOf" srcId="{B8A7775D-A726-4BB3-AD60-89E97704B1CA}" destId="{AE95CF61-3C42-4B85-9FFB-BB9ED54441F6}" srcOrd="14" destOrd="0" presId="urn:microsoft.com/office/officeart/2005/8/layout/target3"/>
    <dgm:cxn modelId="{0ACA4717-463D-402A-90E6-D981A21A0B3B}" type="presParOf" srcId="{B8A7775D-A726-4BB3-AD60-89E97704B1CA}" destId="{4676F5C9-B62D-45C4-98F9-9EE24BAFB039}" srcOrd="15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84BE4-D8F2-4C78-8C8C-AD03DFA354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2FE82-CBB6-42A7-B33A-684E2E97AEF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Контрастная ангиография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335B4-76A6-4205-9D8E-68074FFDBBF2}" type="parTrans" cxnId="{CC19B232-031C-4EDA-BE5B-7AA9B4F430F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5A82E-3D7D-49F2-92FC-B109C5DEB142}" type="sibTrans" cxnId="{CC19B232-031C-4EDA-BE5B-7AA9B4F430F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F616E-41F6-42F0-9333-1644F15762F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Компьютерная томография</a:t>
          </a:r>
          <a:endParaRPr lang="ru-RU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70889-39D8-40F2-92FC-7218647996F6}" type="parTrans" cxnId="{6A10A889-353B-4EA2-AA91-F194D0335BC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80D3-EA48-4043-9EA5-DD3B1B01B298}" type="sibTrans" cxnId="{6A10A889-353B-4EA2-AA91-F194D0335BC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FA0C7-BF0A-4BF5-A257-19268776EE66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Чувствительный метод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DB7D2-4A3C-4C0C-BD33-6332416CB28C}" type="parTrans" cxnId="{79228295-5141-4831-A5AE-86AA2151B44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8055C-AF4D-4BE5-B798-6F9EED311DEE}" type="sibTrans" cxnId="{79228295-5141-4831-A5AE-86AA2151B44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E1BE5-9723-4F1B-8E08-76F9E6578E5E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Большая нагрузка излучением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E8C94-9558-42B4-A648-8F758073C6C8}" type="parTrans" cxnId="{2C214F7D-C902-4BF5-8D72-B6D0A21037C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DBCC2-40E5-45AD-ABB2-4A7B9EAA89C0}" type="sibTrans" cxnId="{2C214F7D-C902-4BF5-8D72-B6D0A21037C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F7B1D-6827-4910-895E-960ACF99D320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Менее чувствительный метод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AB108-F1AA-4143-BC92-FB88CA6B5D2A}" type="parTrans" cxnId="{AECADD6E-3C29-4B4C-962B-170C411D12F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08B84-FFD3-49DC-A55D-4DF318F780ED}" type="sibTrans" cxnId="{AECADD6E-3C29-4B4C-962B-170C411D12F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5A084-ECBE-4CFD-83BD-351AE254DD36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Низкая нагрузка излучением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A497E-1FAC-4B6C-85C5-9953B61801DB}" type="parTrans" cxnId="{525773B5-C9A9-4D16-AA74-8AE5BDE20E2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D08E1-EE2F-4BBD-B1C1-1DC31A1703F2}" type="sibTrans" cxnId="{525773B5-C9A9-4D16-AA74-8AE5BDE20E2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FC27E-519E-49D6-AAD7-1D9C4FD23B76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Более дешевый метод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63B99-3087-47A1-BF22-695C2909BC66}" type="parTrans" cxnId="{7BCF555D-D93F-4E60-916A-974FD52EC86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D262E-A99F-40F2-BB2D-6A5C6D2E42A6}" type="sibTrans" cxnId="{7BCF555D-D93F-4E60-916A-974FD52EC86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A858B-BC7B-4A7E-AA6B-39F90DB09854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Более дорогой метод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991D5-5C7A-4F2F-98C0-29C4FCF6428D}" type="parTrans" cxnId="{2F36BB69-9211-402A-822A-407ACA3C4AA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E1CB-8383-4D34-834C-5F55FB92F4D4}" type="sibTrans" cxnId="{2F36BB69-9211-402A-822A-407ACA3C4AA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3D5DE-4C5D-48E0-938F-0177C7FBD09C}" type="pres">
      <dgm:prSet presAssocID="{89E84BE4-D8F2-4C78-8C8C-AD03DFA3542D}" presName="Name0" presStyleCnt="0">
        <dgm:presLayoutVars>
          <dgm:dir/>
          <dgm:animLvl val="lvl"/>
          <dgm:resizeHandles val="exact"/>
        </dgm:presLayoutVars>
      </dgm:prSet>
      <dgm:spPr/>
    </dgm:pt>
    <dgm:pt modelId="{98E62029-4F58-4BF4-9A40-E98265D95FCF}" type="pres">
      <dgm:prSet presAssocID="{4FD2FE82-CBB6-42A7-B33A-684E2E97AEF7}" presName="composite" presStyleCnt="0"/>
      <dgm:spPr/>
    </dgm:pt>
    <dgm:pt modelId="{B87643E2-0EDC-4588-B988-B15EC64FC7CC}" type="pres">
      <dgm:prSet presAssocID="{4FD2FE82-CBB6-42A7-B33A-684E2E97AEF7}" presName="parTx" presStyleLbl="alignNode1" presStyleIdx="0" presStyleCnt="2" custScaleY="95964">
        <dgm:presLayoutVars>
          <dgm:chMax val="0"/>
          <dgm:chPref val="0"/>
          <dgm:bulletEnabled val="1"/>
        </dgm:presLayoutVars>
      </dgm:prSet>
      <dgm:spPr/>
    </dgm:pt>
    <dgm:pt modelId="{5FCD94E1-C92F-4DCE-A79E-2C13F16EB2ED}" type="pres">
      <dgm:prSet presAssocID="{4FD2FE82-CBB6-42A7-B33A-684E2E97AEF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88177-F289-4689-8BD4-6FCA0DB1C374}" type="pres">
      <dgm:prSet presAssocID="{AB05A82E-3D7D-49F2-92FC-B109C5DEB142}" presName="space" presStyleCnt="0"/>
      <dgm:spPr/>
    </dgm:pt>
    <dgm:pt modelId="{3D97A38D-979D-4FF2-904C-945023B3588D}" type="pres">
      <dgm:prSet presAssocID="{F6CF616E-41F6-42F0-9333-1644F15762F8}" presName="composite" presStyleCnt="0"/>
      <dgm:spPr/>
    </dgm:pt>
    <dgm:pt modelId="{B6C56C59-23E0-4A37-BCF8-5E03688FC345}" type="pres">
      <dgm:prSet presAssocID="{F6CF616E-41F6-42F0-9333-1644F15762F8}" presName="parTx" presStyleLbl="alignNode1" presStyleIdx="1" presStyleCnt="2" custScaleY="95964">
        <dgm:presLayoutVars>
          <dgm:chMax val="0"/>
          <dgm:chPref val="0"/>
          <dgm:bulletEnabled val="1"/>
        </dgm:presLayoutVars>
      </dgm:prSet>
      <dgm:spPr/>
    </dgm:pt>
    <dgm:pt modelId="{CA4836FE-6B1D-4A47-BD02-042AF113D494}" type="pres">
      <dgm:prSet presAssocID="{F6CF616E-41F6-42F0-9333-1644F15762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6BB69-9211-402A-822A-407ACA3C4AAB}" srcId="{F6CF616E-41F6-42F0-9333-1644F15762F8}" destId="{7BAA858B-BC7B-4A7E-AA6B-39F90DB09854}" srcOrd="2" destOrd="0" parTransId="{76B991D5-5C7A-4F2F-98C0-29C4FCF6428D}" sibTransId="{4EC3E1CB-8383-4D34-834C-5F55FB92F4D4}"/>
    <dgm:cxn modelId="{79228295-5141-4831-A5AE-86AA2151B44C}" srcId="{F6CF616E-41F6-42F0-9333-1644F15762F8}" destId="{6D8FA0C7-BF0A-4BF5-A257-19268776EE66}" srcOrd="0" destOrd="0" parTransId="{50CDB7D2-4A3C-4C0C-BD33-6332416CB28C}" sibTransId="{67E8055C-AF4D-4BE5-B798-6F9EED311DEE}"/>
    <dgm:cxn modelId="{2C214F7D-C902-4BF5-8D72-B6D0A21037CF}" srcId="{F6CF616E-41F6-42F0-9333-1644F15762F8}" destId="{F04E1BE5-9723-4F1B-8E08-76F9E6578E5E}" srcOrd="1" destOrd="0" parTransId="{926E8C94-9558-42B4-A648-8F758073C6C8}" sibTransId="{FF8DBCC2-40E5-45AD-ABB2-4A7B9EAA89C0}"/>
    <dgm:cxn modelId="{6A10A889-353B-4EA2-AA91-F194D0335BCA}" srcId="{89E84BE4-D8F2-4C78-8C8C-AD03DFA3542D}" destId="{F6CF616E-41F6-42F0-9333-1644F15762F8}" srcOrd="1" destOrd="0" parTransId="{64B70889-39D8-40F2-92FC-7218647996F6}" sibTransId="{783F80D3-EA48-4043-9EA5-DD3B1B01B298}"/>
    <dgm:cxn modelId="{CC19B232-031C-4EDA-BE5B-7AA9B4F430F5}" srcId="{89E84BE4-D8F2-4C78-8C8C-AD03DFA3542D}" destId="{4FD2FE82-CBB6-42A7-B33A-684E2E97AEF7}" srcOrd="0" destOrd="0" parTransId="{09E335B4-76A6-4205-9D8E-68074FFDBBF2}" sibTransId="{AB05A82E-3D7D-49F2-92FC-B109C5DEB142}"/>
    <dgm:cxn modelId="{36FD3D48-F4FD-43F5-A3E1-3E8F3E925DCA}" type="presOf" srcId="{F04E1BE5-9723-4F1B-8E08-76F9E6578E5E}" destId="{CA4836FE-6B1D-4A47-BD02-042AF113D494}" srcOrd="0" destOrd="1" presId="urn:microsoft.com/office/officeart/2005/8/layout/hList1"/>
    <dgm:cxn modelId="{FFB88E39-8068-4BEF-A2A2-E39F87DB4023}" type="presOf" srcId="{6D8FA0C7-BF0A-4BF5-A257-19268776EE66}" destId="{CA4836FE-6B1D-4A47-BD02-042AF113D494}" srcOrd="0" destOrd="0" presId="urn:microsoft.com/office/officeart/2005/8/layout/hList1"/>
    <dgm:cxn modelId="{29CC3FD7-8342-4C16-95D8-319756E5893E}" type="presOf" srcId="{7BAA858B-BC7B-4A7E-AA6B-39F90DB09854}" destId="{CA4836FE-6B1D-4A47-BD02-042AF113D494}" srcOrd="0" destOrd="2" presId="urn:microsoft.com/office/officeart/2005/8/layout/hList1"/>
    <dgm:cxn modelId="{4E596818-719A-4B81-BBD2-34F1FA791FBC}" type="presOf" srcId="{89E84BE4-D8F2-4C78-8C8C-AD03DFA3542D}" destId="{3F53D5DE-4C5D-48E0-938F-0177C7FBD09C}" srcOrd="0" destOrd="0" presId="urn:microsoft.com/office/officeart/2005/8/layout/hList1"/>
    <dgm:cxn modelId="{967FDBA5-3E8E-4036-8125-F5082BF43A1C}" type="presOf" srcId="{4E6FC27E-519E-49D6-AAD7-1D9C4FD23B76}" destId="{5FCD94E1-C92F-4DCE-A79E-2C13F16EB2ED}" srcOrd="0" destOrd="2" presId="urn:microsoft.com/office/officeart/2005/8/layout/hList1"/>
    <dgm:cxn modelId="{387E262D-DA1D-4382-BA0E-BD1C8B1584D4}" type="presOf" srcId="{4FD2FE82-CBB6-42A7-B33A-684E2E97AEF7}" destId="{B87643E2-0EDC-4588-B988-B15EC64FC7CC}" srcOrd="0" destOrd="0" presId="urn:microsoft.com/office/officeart/2005/8/layout/hList1"/>
    <dgm:cxn modelId="{7BCF555D-D93F-4E60-916A-974FD52EC867}" srcId="{4FD2FE82-CBB6-42A7-B33A-684E2E97AEF7}" destId="{4E6FC27E-519E-49D6-AAD7-1D9C4FD23B76}" srcOrd="2" destOrd="0" parTransId="{5FD63B99-3087-47A1-BF22-695C2909BC66}" sibTransId="{E67D262E-A99F-40F2-BB2D-6A5C6D2E42A6}"/>
    <dgm:cxn modelId="{0465AA26-6788-48D0-8E2A-265F1AC33585}" type="presOf" srcId="{DF7F7B1D-6827-4910-895E-960ACF99D320}" destId="{5FCD94E1-C92F-4DCE-A79E-2C13F16EB2ED}" srcOrd="0" destOrd="0" presId="urn:microsoft.com/office/officeart/2005/8/layout/hList1"/>
    <dgm:cxn modelId="{A46604A6-C2DC-4EF4-80F6-738F902FC029}" type="presOf" srcId="{B615A084-ECBE-4CFD-83BD-351AE254DD36}" destId="{5FCD94E1-C92F-4DCE-A79E-2C13F16EB2ED}" srcOrd="0" destOrd="1" presId="urn:microsoft.com/office/officeart/2005/8/layout/hList1"/>
    <dgm:cxn modelId="{AECADD6E-3C29-4B4C-962B-170C411D12F3}" srcId="{4FD2FE82-CBB6-42A7-B33A-684E2E97AEF7}" destId="{DF7F7B1D-6827-4910-895E-960ACF99D320}" srcOrd="0" destOrd="0" parTransId="{F46AB108-F1AA-4143-BC92-FB88CA6B5D2A}" sibTransId="{FA508B84-FFD3-49DC-A55D-4DF318F780ED}"/>
    <dgm:cxn modelId="{525773B5-C9A9-4D16-AA74-8AE5BDE20E2C}" srcId="{4FD2FE82-CBB6-42A7-B33A-684E2E97AEF7}" destId="{B615A084-ECBE-4CFD-83BD-351AE254DD36}" srcOrd="1" destOrd="0" parTransId="{DE4A497E-1FAC-4B6C-85C5-9953B61801DB}" sibTransId="{A60D08E1-EE2F-4BBD-B1C1-1DC31A1703F2}"/>
    <dgm:cxn modelId="{73D6A2A1-BD79-4656-A763-695086ED7B1A}" type="presOf" srcId="{F6CF616E-41F6-42F0-9333-1644F15762F8}" destId="{B6C56C59-23E0-4A37-BCF8-5E03688FC345}" srcOrd="0" destOrd="0" presId="urn:microsoft.com/office/officeart/2005/8/layout/hList1"/>
    <dgm:cxn modelId="{0509154F-58B0-4C89-8E9A-520782677EE2}" type="presParOf" srcId="{3F53D5DE-4C5D-48E0-938F-0177C7FBD09C}" destId="{98E62029-4F58-4BF4-9A40-E98265D95FCF}" srcOrd="0" destOrd="0" presId="urn:microsoft.com/office/officeart/2005/8/layout/hList1"/>
    <dgm:cxn modelId="{77FEA499-789F-44CC-9809-BB63C06E3FEF}" type="presParOf" srcId="{98E62029-4F58-4BF4-9A40-E98265D95FCF}" destId="{B87643E2-0EDC-4588-B988-B15EC64FC7CC}" srcOrd="0" destOrd="0" presId="urn:microsoft.com/office/officeart/2005/8/layout/hList1"/>
    <dgm:cxn modelId="{97401E8C-C26F-422E-9EB4-F5C9123D56BF}" type="presParOf" srcId="{98E62029-4F58-4BF4-9A40-E98265D95FCF}" destId="{5FCD94E1-C92F-4DCE-A79E-2C13F16EB2ED}" srcOrd="1" destOrd="0" presId="urn:microsoft.com/office/officeart/2005/8/layout/hList1"/>
    <dgm:cxn modelId="{978B6822-032E-438E-8669-E54D58139461}" type="presParOf" srcId="{3F53D5DE-4C5D-48E0-938F-0177C7FBD09C}" destId="{F7688177-F289-4689-8BD4-6FCA0DB1C374}" srcOrd="1" destOrd="0" presId="urn:microsoft.com/office/officeart/2005/8/layout/hList1"/>
    <dgm:cxn modelId="{7DFDC559-968C-4386-8E6D-B5E61695313F}" type="presParOf" srcId="{3F53D5DE-4C5D-48E0-938F-0177C7FBD09C}" destId="{3D97A38D-979D-4FF2-904C-945023B3588D}" srcOrd="2" destOrd="0" presId="urn:microsoft.com/office/officeart/2005/8/layout/hList1"/>
    <dgm:cxn modelId="{F70BBAD7-AA76-4C12-9F99-68E7688F5993}" type="presParOf" srcId="{3D97A38D-979D-4FF2-904C-945023B3588D}" destId="{B6C56C59-23E0-4A37-BCF8-5E03688FC345}" srcOrd="0" destOrd="0" presId="urn:microsoft.com/office/officeart/2005/8/layout/hList1"/>
    <dgm:cxn modelId="{FC6D49EF-B2C5-45BF-ABAC-79DFA8B2F2B7}" type="presParOf" srcId="{3D97A38D-979D-4FF2-904C-945023B3588D}" destId="{CA4836FE-6B1D-4A47-BD02-042AF113D4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1234C-93B4-491A-AF07-4E433385EB56}">
      <dsp:nvSpPr>
        <dsp:cNvPr id="0" name=""/>
        <dsp:cNvSpPr/>
      </dsp:nvSpPr>
      <dsp:spPr>
        <a:xfrm rot="10800000">
          <a:off x="512875" y="1237"/>
          <a:ext cx="10243167" cy="894002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30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Основы анатомии сердца. Круги кровообращения</a:t>
          </a: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6375" y="1237"/>
        <a:ext cx="10019667" cy="894002"/>
      </dsp:txXfrm>
    </dsp:sp>
    <dsp:sp modelId="{2CDDC11A-54BD-41C5-A67C-0BD1F430BAF8}">
      <dsp:nvSpPr>
        <dsp:cNvPr id="0" name=""/>
        <dsp:cNvSpPr/>
      </dsp:nvSpPr>
      <dsp:spPr>
        <a:xfrm>
          <a:off x="86307" y="0"/>
          <a:ext cx="894002" cy="894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94CCD-67A0-4A2B-8DE0-A413466F6DA0}">
      <dsp:nvSpPr>
        <dsp:cNvPr id="0" name=""/>
        <dsp:cNvSpPr/>
      </dsp:nvSpPr>
      <dsp:spPr>
        <a:xfrm rot="10800000">
          <a:off x="512875" y="1152857"/>
          <a:ext cx="10243167" cy="89400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30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Рентгенологические методы исследования сердца</a:t>
          </a:r>
          <a:endParaRPr lang="ru-RU" sz="2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6375" y="1152857"/>
        <a:ext cx="10019667" cy="894002"/>
      </dsp:txXfrm>
    </dsp:sp>
    <dsp:sp modelId="{97C11159-4F6E-47B9-8D4F-E598A67C62FC}">
      <dsp:nvSpPr>
        <dsp:cNvPr id="0" name=""/>
        <dsp:cNvSpPr/>
      </dsp:nvSpPr>
      <dsp:spPr>
        <a:xfrm>
          <a:off x="86307" y="1141280"/>
          <a:ext cx="894002" cy="894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EDF3B-BB77-4681-8C16-78AC88F911C2}">
      <dsp:nvSpPr>
        <dsp:cNvPr id="0" name=""/>
        <dsp:cNvSpPr/>
      </dsp:nvSpPr>
      <dsp:spPr>
        <a:xfrm rot="10800000">
          <a:off x="512875" y="2304477"/>
          <a:ext cx="10243167" cy="894002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30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Основы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рентгеноанатомии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сердца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6375" y="2304477"/>
        <a:ext cx="10019667" cy="894002"/>
      </dsp:txXfrm>
    </dsp:sp>
    <dsp:sp modelId="{DD45C14A-4767-4159-92B4-2D0CFF84AE04}">
      <dsp:nvSpPr>
        <dsp:cNvPr id="0" name=""/>
        <dsp:cNvSpPr/>
      </dsp:nvSpPr>
      <dsp:spPr>
        <a:xfrm>
          <a:off x="86307" y="2292900"/>
          <a:ext cx="894002" cy="894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D7406-0DBA-48D3-A21F-4898B1737140}">
      <dsp:nvSpPr>
        <dsp:cNvPr id="0" name=""/>
        <dsp:cNvSpPr/>
      </dsp:nvSpPr>
      <dsp:spPr>
        <a:xfrm rot="10800000">
          <a:off x="512875" y="3456097"/>
          <a:ext cx="10243167" cy="89400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30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Рентгенологические методы исследования крупных сосудов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6375" y="3456097"/>
        <a:ext cx="10019667" cy="894002"/>
      </dsp:txXfrm>
    </dsp:sp>
    <dsp:sp modelId="{35D72DA5-7A44-4B58-8B94-DA3498AE164C}">
      <dsp:nvSpPr>
        <dsp:cNvPr id="0" name=""/>
        <dsp:cNvSpPr/>
      </dsp:nvSpPr>
      <dsp:spPr>
        <a:xfrm>
          <a:off x="86307" y="3444519"/>
          <a:ext cx="894002" cy="8940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0798-92F5-43AE-8A5D-D70C73C70AB1}">
      <dsp:nvSpPr>
        <dsp:cNvPr id="0" name=""/>
        <dsp:cNvSpPr/>
      </dsp:nvSpPr>
      <dsp:spPr>
        <a:xfrm>
          <a:off x="0" y="20104"/>
          <a:ext cx="9028251" cy="973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Рентгенография и флюорография</a:t>
          </a:r>
          <a:endParaRPr lang="ru-RU" sz="3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" y="67623"/>
        <a:ext cx="8933213" cy="878402"/>
      </dsp:txXfrm>
    </dsp:sp>
    <dsp:sp modelId="{93BC9742-B2A9-4584-AF03-0CFC0446E6FA}">
      <dsp:nvSpPr>
        <dsp:cNvPr id="0" name=""/>
        <dsp:cNvSpPr/>
      </dsp:nvSpPr>
      <dsp:spPr>
        <a:xfrm>
          <a:off x="0" y="2228578"/>
          <a:ext cx="9028251" cy="973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Компьютерная томография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" y="2276097"/>
        <a:ext cx="8933213" cy="878402"/>
      </dsp:txXfrm>
    </dsp:sp>
    <dsp:sp modelId="{57BF6D9E-7CB8-4ED8-82CC-D21D88243EFE}">
      <dsp:nvSpPr>
        <dsp:cNvPr id="0" name=""/>
        <dsp:cNvSpPr/>
      </dsp:nvSpPr>
      <dsp:spPr>
        <a:xfrm>
          <a:off x="0" y="1121341"/>
          <a:ext cx="9028251" cy="9734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Рентгеноскопия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" y="1168860"/>
        <a:ext cx="8933213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E031-73BB-4F85-9A0E-2DA0D60BF592}">
      <dsp:nvSpPr>
        <dsp:cNvPr id="0" name=""/>
        <dsp:cNvSpPr/>
      </dsp:nvSpPr>
      <dsp:spPr>
        <a:xfrm>
          <a:off x="0" y="0"/>
          <a:ext cx="3276880" cy="327688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E44BE-8DF6-4779-9E0C-8AA96026CD50}">
      <dsp:nvSpPr>
        <dsp:cNvPr id="0" name=""/>
        <dsp:cNvSpPr/>
      </dsp:nvSpPr>
      <dsp:spPr>
        <a:xfrm>
          <a:off x="1638440" y="0"/>
          <a:ext cx="9315066" cy="3276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Выполняются с помощью скоростных усиливающих экранов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440" y="0"/>
        <a:ext cx="9315066" cy="696337"/>
      </dsp:txXfrm>
    </dsp:sp>
    <dsp:sp modelId="{09C9B10A-0FC6-4352-9B9D-E9A38150DAF8}">
      <dsp:nvSpPr>
        <dsp:cNvPr id="0" name=""/>
        <dsp:cNvSpPr/>
      </dsp:nvSpPr>
      <dsp:spPr>
        <a:xfrm>
          <a:off x="430090" y="696337"/>
          <a:ext cx="2416699" cy="24166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67CFA-C669-4D0F-AC63-C33043839F6C}">
      <dsp:nvSpPr>
        <dsp:cNvPr id="0" name=""/>
        <dsp:cNvSpPr/>
      </dsp:nvSpPr>
      <dsp:spPr>
        <a:xfrm>
          <a:off x="1638440" y="696337"/>
          <a:ext cx="9315066" cy="24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Используются крупные зерна люминофора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440" y="696337"/>
        <a:ext cx="9315066" cy="696337"/>
      </dsp:txXfrm>
    </dsp:sp>
    <dsp:sp modelId="{25DB82C7-25D6-4D0C-8AC2-94F874FA8500}">
      <dsp:nvSpPr>
        <dsp:cNvPr id="0" name=""/>
        <dsp:cNvSpPr/>
      </dsp:nvSpPr>
      <dsp:spPr>
        <a:xfrm>
          <a:off x="860181" y="1392674"/>
          <a:ext cx="1556518" cy="155651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E805C-FE98-43BD-8487-A30D6D2234D3}">
      <dsp:nvSpPr>
        <dsp:cNvPr id="0" name=""/>
        <dsp:cNvSpPr/>
      </dsp:nvSpPr>
      <dsp:spPr>
        <a:xfrm>
          <a:off x="1638440" y="1392674"/>
          <a:ext cx="9315066" cy="1556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Люминофор имеет высокую светоотдачу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440" y="1392674"/>
        <a:ext cx="9315066" cy="696337"/>
      </dsp:txXfrm>
    </dsp:sp>
    <dsp:sp modelId="{5B418AF3-1C3D-4D9D-AF50-5740D690CCB0}">
      <dsp:nvSpPr>
        <dsp:cNvPr id="0" name=""/>
        <dsp:cNvSpPr/>
      </dsp:nvSpPr>
      <dsp:spPr>
        <a:xfrm>
          <a:off x="1290271" y="2089011"/>
          <a:ext cx="696337" cy="6963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237C8-60A4-4388-A0DC-C20FA82D3D6F}">
      <dsp:nvSpPr>
        <dsp:cNvPr id="0" name=""/>
        <dsp:cNvSpPr/>
      </dsp:nvSpPr>
      <dsp:spPr>
        <a:xfrm>
          <a:off x="1638440" y="2089011"/>
          <a:ext cx="9315066" cy="696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Снимки характеризуются пониженным разрешением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440" y="2089011"/>
        <a:ext cx="9315066" cy="696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643E2-0EDC-4588-B988-B15EC64FC7CC}">
      <dsp:nvSpPr>
        <dsp:cNvPr id="0" name=""/>
        <dsp:cNvSpPr/>
      </dsp:nvSpPr>
      <dsp:spPr>
        <a:xfrm>
          <a:off x="54" y="49236"/>
          <a:ext cx="5184163" cy="8567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Контрастная ангиография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" y="49236"/>
        <a:ext cx="5184163" cy="856766"/>
      </dsp:txXfrm>
    </dsp:sp>
    <dsp:sp modelId="{5FCD94E1-C92F-4DCE-A79E-2C13F16EB2ED}">
      <dsp:nvSpPr>
        <dsp:cNvPr id="0" name=""/>
        <dsp:cNvSpPr/>
      </dsp:nvSpPr>
      <dsp:spPr>
        <a:xfrm>
          <a:off x="54" y="887986"/>
          <a:ext cx="5184163" cy="136152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Менее чувствительный метод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Низкая нагрузка излучением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Более дешевый метод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" y="887986"/>
        <a:ext cx="5184163" cy="1361520"/>
      </dsp:txXfrm>
    </dsp:sp>
    <dsp:sp modelId="{B6C56C59-23E0-4A37-BCF8-5E03688FC345}">
      <dsp:nvSpPr>
        <dsp:cNvPr id="0" name=""/>
        <dsp:cNvSpPr/>
      </dsp:nvSpPr>
      <dsp:spPr>
        <a:xfrm>
          <a:off x="5910000" y="49236"/>
          <a:ext cx="5184163" cy="8567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Компьютерная томография</a:t>
          </a:r>
          <a:endParaRPr lang="ru-RU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0000" y="49236"/>
        <a:ext cx="5184163" cy="856766"/>
      </dsp:txXfrm>
    </dsp:sp>
    <dsp:sp modelId="{CA4836FE-6B1D-4A47-BD02-042AF113D494}">
      <dsp:nvSpPr>
        <dsp:cNvPr id="0" name=""/>
        <dsp:cNvSpPr/>
      </dsp:nvSpPr>
      <dsp:spPr>
        <a:xfrm>
          <a:off x="5910000" y="887986"/>
          <a:ext cx="5184163" cy="136152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Чувствительный метод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Большая нагрузка излучением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Более дорогой метод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0000" y="887986"/>
        <a:ext cx="5184163" cy="136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FAD8D-7D8C-4D62-A151-D3F61DC2AC2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9C63-F19F-43F0-A1D3-008C94571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0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9C63-F19F-43F0-A1D3-008C94571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9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5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3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8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0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6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4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522B-8383-4043-AB9A-BF23DD71428A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79B-48FD-476F-8C1D-32FBC0AF8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045" y="0"/>
            <a:ext cx="11367910" cy="6858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 проф. В. Ф. Войно-Ясенецкого» </a:t>
            </a:r>
            <a:b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  <a:p>
            <a:pPr>
              <a:lnSpc>
                <a:spcPct val="120000"/>
              </a:lnSpc>
            </a:pP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лучевой диагностики ИПО</a:t>
            </a:r>
            <a:endParaRPr lang="ru-RU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112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400" b="1" dirty="0"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14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Рентгеноанатомия</a:t>
            </a:r>
            <a:r>
              <a:rPr lang="ru-RU" sz="14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сердца. Методы </a:t>
            </a:r>
            <a:r>
              <a:rPr lang="ru-RU" sz="14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рентгенологического исследования сердца и крупных </a:t>
            </a:r>
            <a:r>
              <a:rPr lang="ru-RU" sz="14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сосудов»</a:t>
            </a:r>
            <a:endParaRPr lang="ru-RU" sz="14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  <a:endParaRPr lang="ru-RU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Астанин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Павел Андреевич, студент 501 группы специальности «Медицинская кибернетика»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 – 2020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ntebone.ru/wp-content/uploads/2017/09/LV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72768"/>
            <a:ext cx="5340096" cy="51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12" y="1572768"/>
            <a:ext cx="6394508" cy="514132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7" y="50832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Патологические варианты конфигурации сердца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7" y="50832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Рентгенологические методы исследования крупных сосудов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3031635"/>
              </p:ext>
            </p:extLst>
          </p:nvPr>
        </p:nvGraphicFramePr>
        <p:xfrm>
          <a:off x="548888" y="1870921"/>
          <a:ext cx="11094218" cy="229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aegeandoctors.gr/images/stefaniografi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0" y="1242313"/>
            <a:ext cx="5715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3hospital.raystudio.ru/media/gallery/big/121/2750304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94" y="1242312"/>
            <a:ext cx="4367657" cy="53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5151" y="32544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Контрастная ангиография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5.imimg.com/data5/II/GB/EW/SELLER-80197057/visipaque-iodixanol-injection-solution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0" y="2769083"/>
            <a:ext cx="3837007" cy="38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cmxmedicalimaging.com/wp-content/uploads/2019/11/Omnip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1" y="3750197"/>
            <a:ext cx="4157521" cy="29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209" y="372945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Контрастные вещества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38493" y="1364568"/>
            <a:ext cx="9769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сульфара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бария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Йодсодержащие растворы органических соединений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Иодированные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масла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Углекислый газ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2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vrachibolezni.ru/wp-content/uploads/2017/11/krapivn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68"/>
            <a:ext cx="12871048" cy="61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209" y="372945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Недостатки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38493" y="1364568"/>
            <a:ext cx="9769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иммуногенность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Противопоказаны при сердечной недостаточности в стадию декомпенсации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5209" y="372945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Компьютерная томография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46" y="1182624"/>
            <a:ext cx="3910326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9222" y="694482"/>
            <a:ext cx="10515600" cy="637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tickerbase.ru/wp-content/uploads/2020/10/519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22" y="178219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.tcdn.co/f0c/737/f0c73742-38fe-4149-b092-b4f2b7161680/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15" y="147770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.tcdn.co/f0c/737/f0c73742-38fe-4149-b092-b4f2b7161680/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449" y="138280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7793"/>
            <a:ext cx="10515600" cy="6373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Содержание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06482"/>
              </p:ext>
            </p:extLst>
          </p:nvPr>
        </p:nvGraphicFramePr>
        <p:xfrm>
          <a:off x="461540" y="1316339"/>
          <a:ext cx="1126891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956" y="1412112"/>
            <a:ext cx="496970" cy="706055"/>
          </a:xfrm>
          <a:prstGeom prst="rect">
            <a:avLst/>
          </a:prstGeom>
        </p:spPr>
      </p:pic>
      <p:pic>
        <p:nvPicPr>
          <p:cNvPr id="2052" name="Picture 4" descr="https://img02.flagma.ru/upload/logotype/2015/05/17/457146_whOec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6" y="2685507"/>
            <a:ext cx="5524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fiz.ru/ekzamen/item/f00/s00/z0000000/pic/000018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2" y="4884517"/>
            <a:ext cx="448057" cy="6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serdocs.ru/pars_docs/refs/129/128923/128923_html_665aa5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2" y="3767198"/>
            <a:ext cx="460183" cy="6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ki.ru/imgs/docs/he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35" y="1427579"/>
            <a:ext cx="6097929" cy="50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7793"/>
            <a:ext cx="10515600" cy="6373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Нормальная анатомия сердца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t-baza.com/wp-content/uploads/2017/09/krovenos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1027906"/>
            <a:ext cx="6886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77793"/>
            <a:ext cx="10515600" cy="6373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Круги кровообращения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7" y="50832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Рентгенологические методы исследования сердца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314842"/>
              </p:ext>
            </p:extLst>
          </p:nvPr>
        </p:nvGraphicFramePr>
        <p:xfrm>
          <a:off x="1238493" y="1689904"/>
          <a:ext cx="9028251" cy="326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238493" y="5007422"/>
            <a:ext cx="9028251" cy="973440"/>
            <a:chOff x="0" y="2228578"/>
            <a:chExt cx="9028251" cy="9734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228578"/>
              <a:ext cx="9028251" cy="9734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47519" y="2276097"/>
              <a:ext cx="8933213" cy="878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Радионуклидный</a:t>
              </a:r>
              <a:r>
                <a:rPr lang="ru-RU" sz="32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метод исследования</a:t>
              </a:r>
              <a:endParaRPr lang="ru-RU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1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7" y="50832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Рентгенография и флюорография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20151"/>
              </p:ext>
            </p:extLst>
          </p:nvPr>
        </p:nvGraphicFramePr>
        <p:xfrm>
          <a:off x="619243" y="1468739"/>
          <a:ext cx="10953507" cy="327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lipart-best.com/img/radiation/radiation-clip-art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22" y="3547872"/>
            <a:ext cx="3081634" cy="30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rpmsp.ru/upload/iblock/b4b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60" y="3183344"/>
            <a:ext cx="5154736" cy="34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197" y="508322"/>
            <a:ext cx="10515600" cy="637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Рентгеноскопия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6442" y="1372203"/>
            <a:ext cx="1114349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Позволяет осуществлять контроль над проведением инструментария при выполнении инвазивных рентгенологических процедур, например, катетеризации сердца и сосудов (в качестве профилактической процедуры применение запрещено).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16" y="657888"/>
            <a:ext cx="5581650" cy="54959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8259" y="657888"/>
            <a:ext cx="5251981" cy="63739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Рентгеноанатомия</a:t>
            </a:r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сердца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8259" y="1700233"/>
            <a:ext cx="466459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Дуги слева: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Правое предсердие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Аорта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Дуги справа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Аорта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Легочная артерия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Ушко левого предсердия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Левый желудочек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387068" y="1700233"/>
            <a:ext cx="1098052" cy="22865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16" y="657888"/>
            <a:ext cx="5581650" cy="54959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2643" y="657888"/>
            <a:ext cx="5593357" cy="63739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Критерии нормальной формы сердца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4800" y="1700232"/>
            <a:ext cx="5791199" cy="49931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уровне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кардио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-диафрагмальных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углов сердечная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тень занимает не более 1/3 поперечника грудной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третья дуги слева не более 2 см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длиной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Талия сердца хорошо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Контур дуги левого желудочка не доходит до левой среднеключичной линии на 1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Правый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атрио-вазальный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угол расположен на ½ общей высоты сердечно-сосудистой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тени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Контур дуги правого предсердия расположен не более чем 1,5 см от правого контура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позвоночника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387068" y="1700233"/>
            <a:ext cx="1098052" cy="22865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241</Words>
  <Application>Microsoft Office PowerPoint</Application>
  <PresentationFormat>Широкоэкранный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Содержание</vt:lpstr>
      <vt:lpstr>Нормальная анатомия сердца</vt:lpstr>
      <vt:lpstr>Круги кровообращения</vt:lpstr>
      <vt:lpstr>Рентгенологические методы исследования сердца</vt:lpstr>
      <vt:lpstr>Рентгенография и флюорография</vt:lpstr>
      <vt:lpstr>Рентгеноскопия</vt:lpstr>
      <vt:lpstr>Рентгеноанатомия сердца</vt:lpstr>
      <vt:lpstr>Критерии нормальной формы сердца</vt:lpstr>
      <vt:lpstr>Патологические варианты конфигурации сердца</vt:lpstr>
      <vt:lpstr>Рентгенологические методы исследования крупных сосудов</vt:lpstr>
      <vt:lpstr>Контрастная ангиография</vt:lpstr>
      <vt:lpstr>Контрастные вещества</vt:lpstr>
      <vt:lpstr>Недостатки</vt:lpstr>
      <vt:lpstr>Компьютерная томография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186</cp:revision>
  <dcterms:created xsi:type="dcterms:W3CDTF">2020-09-12T12:23:39Z</dcterms:created>
  <dcterms:modified xsi:type="dcterms:W3CDTF">2020-12-23T15:06:33Z</dcterms:modified>
</cp:coreProperties>
</file>