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58" r:id="rId2"/>
    <p:sldId id="260" r:id="rId3"/>
    <p:sldId id="261" r:id="rId4"/>
    <p:sldId id="263" r:id="rId5"/>
    <p:sldId id="264" r:id="rId6"/>
    <p:sldId id="291" r:id="rId7"/>
    <p:sldId id="267" r:id="rId8"/>
    <p:sldId id="268" r:id="rId9"/>
    <p:sldId id="270" r:id="rId10"/>
    <p:sldId id="273" r:id="rId11"/>
    <p:sldId id="265" r:id="rId12"/>
    <p:sldId id="274" r:id="rId13"/>
    <p:sldId id="295" r:id="rId14"/>
    <p:sldId id="293" r:id="rId15"/>
    <p:sldId id="290" r:id="rId16"/>
    <p:sldId id="279" r:id="rId17"/>
    <p:sldId id="294" r:id="rId18"/>
    <p:sldId id="282" r:id="rId19"/>
    <p:sldId id="288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0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0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95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5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88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0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7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3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6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8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3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2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32A2-DD90-43DD-AD4B-B449B5E2B561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0DC5E-1446-452B-8D31-653F4F04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3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9200" y="274944"/>
            <a:ext cx="10239375" cy="1968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                                                                         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здравоохранения Российской Федерации                                                                          Фармацевтический колледж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82867" y="2715058"/>
            <a:ext cx="11312040" cy="366678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1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</a:t>
            </a:r>
          </a:p>
          <a:p>
            <a:pPr marL="0" indent="0" algn="ctr">
              <a:buNone/>
            </a:pPr>
            <a:r>
              <a:rPr lang="ru-RU" sz="1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Фото-отчет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6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Мамыт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Роза. студентка 201-2 гр. Отделения «Фармация»</a:t>
            </a:r>
          </a:p>
        </p:txBody>
      </p:sp>
    </p:spTree>
    <p:extLst>
      <p:ext uri="{BB962C8B-B14F-4D97-AF65-F5344CB8AC3E}">
        <p14:creationId xmlns:p14="http://schemas.microsoft.com/office/powerpoint/2010/main" val="205100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185" y="624110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отдыха фармацевта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E6191E-BA68-4792-95D7-DF3F49AC9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41" y="2122352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61" y="624110"/>
            <a:ext cx="9538652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и разбора товара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9057C4A7-4163-4DCC-ACDD-1F9F03530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70" y="1558344"/>
            <a:ext cx="3355599" cy="4972658"/>
          </a:xfrm>
          <a:ln w="38100">
            <a:solidFill>
              <a:srgbClr val="00206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9E6EF-016B-4B7D-B9C6-51B11BBB7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96" y="1558344"/>
            <a:ext cx="2871153" cy="51042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374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860" y="927278"/>
            <a:ext cx="2787954" cy="54477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хранение товаров аптечной организации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 (материальная комната)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44135-06D8-4FBF-B380-1B7EEBF5A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88" y="2208725"/>
            <a:ext cx="5082862" cy="38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4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26220-136C-45F1-8B03-2C0C5EFE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товаров аптечного ассортимента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762EB-AA0B-4BCD-AFF6-90C1584D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Лекарственные препараты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Лекарственное растительное сырье в заводской упаковке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Медицинские изделия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Дезинфецирующие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Предметы личной гигиены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Оптика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Минеральные воды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Лечебное питание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Детское питание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Диетическое питание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Косметическая продукция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1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5C118-4359-4FED-B540-DB09EA49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0D07BC-D09E-49A0-9F4B-57FE352EC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92" y="2160588"/>
            <a:ext cx="5186053" cy="3881437"/>
          </a:xfrm>
        </p:spPr>
      </p:pic>
    </p:spTree>
    <p:extLst>
      <p:ext uri="{BB962C8B-B14F-4D97-AF65-F5344CB8AC3E}">
        <p14:creationId xmlns:p14="http://schemas.microsoft.com/office/powerpoint/2010/main" val="283446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8DE26-94CC-4B5D-B18E-E77F279E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D19965-620C-4CF1-8048-6128259FC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95" y="2210873"/>
            <a:ext cx="5048183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FCBE71-9632-4741-BEB3-778B02929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50" y="2107324"/>
            <a:ext cx="3050291" cy="39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1" y="159290"/>
            <a:ext cx="9950132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детского питания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23C704-592D-48F4-BC54-8B38A4059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18" y="1041420"/>
            <a:ext cx="4097364" cy="546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2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3414E-5E0A-434E-89A9-38A470CC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623822-A856-4FCD-91B1-D7A91E02C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89" y="1185046"/>
            <a:ext cx="3909114" cy="5217588"/>
          </a:xfrm>
        </p:spPr>
      </p:pic>
    </p:spTree>
    <p:extLst>
      <p:ext uri="{BB962C8B-B14F-4D97-AF65-F5344CB8AC3E}">
        <p14:creationId xmlns:p14="http://schemas.microsoft.com/office/powerpoint/2010/main" val="429054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034" y="204714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E6F34-2DDC-4BF3-8026-1DA00D87A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26" y="1692039"/>
            <a:ext cx="6727922" cy="44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2DD4A2-9327-4325-8D67-0471FC4FC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8" y="934791"/>
            <a:ext cx="5820177" cy="58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92" y="1586160"/>
            <a:ext cx="3438981" cy="338508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аптека находится по адресу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г.Тайшет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ул.Транспортная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11-56 Н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15F25-823C-436A-A774-DF5F2DF91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67" y="1748306"/>
            <a:ext cx="6177566" cy="4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DD7E9-1F11-4433-BAEA-AD9E1595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D7351-6F1E-4021-A696-1CC18969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4631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254194"/>
            <a:ext cx="9721532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аптечной организации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215168-F3D8-42FB-BE06-ED86096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35084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03" y="270819"/>
            <a:ext cx="9630092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E32BD6-2754-4366-979D-7976425D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5" y="1551709"/>
            <a:ext cx="4533365" cy="34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853" y="2507323"/>
            <a:ext cx="4221479" cy="16216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6E2183-2D28-44CE-8F08-D28B1933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01" y="1994272"/>
            <a:ext cx="3842412" cy="42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55C95-9F5D-40B3-B373-CBADA040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829" y="1555124"/>
            <a:ext cx="2777565" cy="374775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имеет лицензию и имеет право на отпуск лекарственных  препаратов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FEDAE43-5852-4B0B-A654-784FCE0E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64" y="1726179"/>
            <a:ext cx="2958664" cy="3949000"/>
          </a:xfrm>
        </p:spPr>
      </p:pic>
    </p:spTree>
    <p:extLst>
      <p:ext uri="{BB962C8B-B14F-4D97-AF65-F5344CB8AC3E}">
        <p14:creationId xmlns:p14="http://schemas.microsoft.com/office/powerpoint/2010/main" val="35965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025" y="418370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Промаркированный уборочный инвентарь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32C1A6-F01E-47AE-AA15-3EF721298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2" t="22911" r="26103" b="6099"/>
          <a:stretch/>
        </p:blipFill>
        <p:spPr>
          <a:xfrm>
            <a:off x="3655990" y="1699260"/>
            <a:ext cx="4122849" cy="44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624110"/>
            <a:ext cx="10133012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739B8-EC1E-4C21-B976-3776F5E8D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82" y="1395568"/>
            <a:ext cx="3739435" cy="49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420" y="347020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заведующей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A46340-863A-4A5C-A045-4D2A95E80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36" y="1365519"/>
            <a:ext cx="3443220" cy="45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044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</TotalTime>
  <Words>175</Words>
  <Application>Microsoft Office PowerPoint</Application>
  <PresentationFormat>Широкоэкранный</PresentationFormat>
  <Paragraphs>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Моя аптека находится по адресу г.Тайшет , ул.Транспортная 11-56 Н </vt:lpstr>
      <vt:lpstr>Помещения аптечной организации Торговый зал</vt:lpstr>
      <vt:lpstr>Рабочее место фармацевта </vt:lpstr>
      <vt:lpstr>Информационный стенд для посетителя </vt:lpstr>
      <vt:lpstr>Аптека имеет лицензию и имеет право на отпуск лекарственных  препаратов</vt:lpstr>
      <vt:lpstr>Промаркированный уборочный инвентарь </vt:lpstr>
      <vt:lpstr>Санузел</vt:lpstr>
      <vt:lpstr>Кабинет заведующей </vt:lpstr>
      <vt:lpstr>Комната отдыха фармацевта</vt:lpstr>
      <vt:lpstr>Зона приемки и разбора товара</vt:lpstr>
      <vt:lpstr>Организация и хранение товаров аптечной организации Помещения для хранения аптечных товаров (материальная комната) </vt:lpstr>
      <vt:lpstr>Классификация товаров аптечного ассортимента:</vt:lpstr>
      <vt:lpstr>Презентация PowerPoint</vt:lpstr>
      <vt:lpstr>Презентация PowerPoint</vt:lpstr>
      <vt:lpstr>Шкафы для хранения детского питания </vt:lpstr>
      <vt:lpstr>Презентация PowerPoint</vt:lpstr>
      <vt:lpstr>Холодильник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Севда Рамазанова</dc:creator>
  <cp:lastModifiedBy>Lenovo</cp:lastModifiedBy>
  <cp:revision>39</cp:revision>
  <dcterms:created xsi:type="dcterms:W3CDTF">2019-11-10T09:52:28Z</dcterms:created>
  <dcterms:modified xsi:type="dcterms:W3CDTF">2019-12-25T12:20:06Z</dcterms:modified>
</cp:coreProperties>
</file>