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6" r:id="rId2"/>
    <p:sldId id="281" r:id="rId3"/>
    <p:sldId id="280" r:id="rId4"/>
    <p:sldId id="257" r:id="rId5"/>
    <p:sldId id="258" r:id="rId6"/>
    <p:sldId id="277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30" autoAdjust="0"/>
  </p:normalViewPr>
  <p:slideViewPr>
    <p:cSldViewPr snapToGrid="0">
      <p:cViewPr>
        <p:scale>
          <a:sx n="60" d="100"/>
          <a:sy n="60" d="100"/>
        </p:scale>
        <p:origin x="-156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5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09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072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89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692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49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123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61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9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63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90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03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591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81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90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izyvnik-soldat.ru/kak-ustroitsya-po-kontrakt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chu sluzhit po kontrak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545" y="4479245"/>
            <a:ext cx="1961226" cy="19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798" y="213737"/>
            <a:ext cx="1066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10101"/>
                </a:solidFill>
                <a:latin typeface="Arial Black" panose="020B0A04020102020204" pitchFamily="34" charset="0"/>
              </a:rPr>
              <a:t>Служба по контракту для девушек и женщин</a:t>
            </a:r>
            <a:endParaRPr lang="ru-RU" sz="3200" b="0" i="0" dirty="0">
              <a:solidFill>
                <a:srgbClr val="01010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www.lytkarino.info/forum/uploads/monthly_2017_02/11-7.jpg.e203ceb9daf43801c65bed28c6e05a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689" y="70462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3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47" y="221449"/>
            <a:ext cx="117428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 </a:t>
            </a:r>
            <a:r>
              <a:rPr lang="ru-RU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Женщины </a:t>
            </a:r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в России имеют право служить по контракту в Вооруженных Силах РФ, порядок отбора кандидатов на контрактную службу в армии определен статьей 5 Положения «О порядке прохождения военной службы», утвержденного Указом Президента РФ № 1237 от 16 сентября 1999 г., который в равной степени распространяется на всех граждан России, как мужского, так и женского пола.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790" y="2669176"/>
            <a:ext cx="7162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  Российские </a:t>
            </a:r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женщины могут быть приняты на службу в армии по контракту при наличии соответствующих вакантных воинских должностей, подлежащих замещению военнослужащими женского пола, которые определяются министерством обороны Российской Федерации, а именно: солдатами, матросами, сержантами и старшинами.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84" y="5732457"/>
            <a:ext cx="11622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При этом, если девушка заканчивает военный ВУЗ, то она может быть назначена на офицерские должности, подлежащие замещению военнослужащими женского пола.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www.vpk-news.ru/sites/default/files/photographs/2012/08/02/IMG_369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4" y="2561615"/>
            <a:ext cx="4339169" cy="28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789" y="272261"/>
            <a:ext cx="8855243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Женщины принимаются на службу лишь по достижению ими </a:t>
            </a:r>
            <a:r>
              <a:rPr lang="ru-RU" sz="28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двадцатилетнего возраста</a:t>
            </a:r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, тогда как молодые люди призываются с 18. 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2483" y="1772768"/>
            <a:ext cx="492492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Медицинское освидетельствование </a:t>
            </a:r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должно иметь пометки: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«годен», </a:t>
            </a:r>
            <a:r>
              <a:rPr lang="ru-RU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либо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«годен с незначительными ограничениями»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7789" y="1772768"/>
            <a:ext cx="3946358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Контракт для прохождения военной службы, может заключаться с девушкой, не имеющей медицинских противопоказаний к службе, пока ей не исполнится </a:t>
            </a:r>
            <a:endParaRPr lang="ru-RU" sz="2400" b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40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лет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3074" name="Picture 2" descr="ÐÐ¾Ð½ÑÑÐ°ÐºÑÐ½Ð°Ñ ÑÐ»ÑÐ¶Ð±Ð° Ð´Ð»Ñ Ð¶ÐµÐ½ÑÐ¸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74" y="400598"/>
            <a:ext cx="2582779" cy="39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674" y="4812158"/>
            <a:ext cx="8288923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Девушку, проходящую службу могут привлекать для несения боевого дежурства и принятия участия в полевых учениях, однако для караульной, гарнизонной и внутренних служб, военнослужащую женского пола привлекать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запрещено.</a:t>
            </a:r>
          </a:p>
        </p:txBody>
      </p:sp>
      <p:pic>
        <p:nvPicPr>
          <p:cNvPr id="3076" name="Picture 4" descr="ÐÐµÐ½ÑÐ¸Ð½Ñ Ð² Ð°ÑÐ¼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597" y="3765717"/>
            <a:ext cx="3421814" cy="25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7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ÐµÐ½ÑÐ¸Ð½Ñ Ð² ÐÑÐ¼Ð¸Ð¸ Ð Ð¾ÑÑ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405" y="3980700"/>
            <a:ext cx="5663064" cy="20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674" y="197931"/>
            <a:ext cx="1166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Документы и особенности поступления на военную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службу.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799" y="728665"/>
            <a:ext cx="539014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Чтобы поступить на службу в Армию России на контрактной основе, женщина </a:t>
            </a:r>
            <a:r>
              <a:rPr lang="ru-RU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должна подать соответствующее заявление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в военкомат,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расположенный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 месту жительства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799" y="2913000"/>
            <a:ext cx="54222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желании, можно подавать заявление прямо в воинскую часть, в которой девушка планирует проходить службу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2128609"/>
            <a:ext cx="5406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Оно составляется по образцу, который можно получить у сотрудника </a:t>
            </a: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военкомата.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799" y="736101"/>
            <a:ext cx="555056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Помимо заявления, необходимо подать следующие документы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3639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паспорт;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автобиография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которая пишется от руки на листе А4;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свидетельство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 рождении (копия);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выписка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из домовой книги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копия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трудовой книжки;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анкета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предполагающая заполнение специального бланка;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копии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документов об образовании;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фотографии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3х4 и 9х12;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характеристики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 места учебы или работы.</a:t>
            </a:r>
            <a:r>
              <a:rPr lang="ru-RU" sz="2000" b="1" dirty="0">
                <a:latin typeface="Arial Narrow" panose="020B0606020202030204" pitchFamily="34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</a:rPr>
            </a:b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674" y="4997224"/>
            <a:ext cx="585140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После того, как заявление и вся необходимая документация будут поданы в военкомат, необходимо ожидать соответствующего одобрения.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6019152"/>
            <a:ext cx="11269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Если военком принял заявление к рассмотрению, то девушке предлагают пройти тесты на пригодность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несению службы в Армии России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72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Служба по контракту возможна только после того, как женщина пройдет следующие проверки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800" y="1907778"/>
            <a:ext cx="368968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Годность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к прохождению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служ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-бы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определяется на основании успешных результатов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медко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-миссии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. Для контрактной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служ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-бы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необходимо получить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кате-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гории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 или Б. Первая из них свидетельствует о возможности служить в любых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подразделе-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ниях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Армии России, а вторая предполагает наличие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незна-чительных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ограничений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800" y="824530"/>
            <a:ext cx="368968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Медкомиссия</a:t>
            </a:r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3359" y="1907778"/>
            <a:ext cx="394375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Этот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этап очень важен,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поскольку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на его основании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определяется уровень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психического здоровья женщины, ее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стойкость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общитель-ность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уровень интеллекта. В ходе проверки психолог предлагает девушке пройти несколько тестов,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которые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позволяют определить тип темперамента, скорость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мыш-ления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 реакции,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уравновешен-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ность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 психологическую зрелость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3359" y="824530"/>
            <a:ext cx="394375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Психологическая </a:t>
            </a:r>
            <a:endParaRPr lang="ru-RU" sz="28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</a:t>
            </a:r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роверка.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0985" y="1907778"/>
            <a:ext cx="389823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Данный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этап предполагает сдачу трех нормативов, утвержденных Министерством обороны: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быстроту, силу и выносливость. Эта проверка считается очень серьезной, поскольку если претендент не сдаст хотя бы один норматив, он может не поступить на контрактную службу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0985" y="824531"/>
            <a:ext cx="389823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Проверка </a:t>
            </a:r>
            <a:endParaRPr lang="ru-RU" sz="28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Физической подготовки</a:t>
            </a: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631" y="5858088"/>
            <a:ext cx="11738585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Н</a:t>
            </a:r>
            <a:r>
              <a:rPr lang="ru-RU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аличие 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детей дошкольного возраста или тот факт, что девушка состоит в браке, </a:t>
            </a:r>
            <a:endParaRPr lang="ru-RU" sz="2000" b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solidFill>
                  <a:srgbClr val="333333"/>
                </a:solidFill>
                <a:latin typeface="Arial Narrow" panose="020B0606020202030204" pitchFamily="34" charset="0"/>
              </a:rPr>
              <a:t>являются ограничением для приема в армию.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7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589" y="234299"/>
            <a:ext cx="11742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73636"/>
                </a:solidFill>
                <a:latin typeface="Arial Narrow" panose="020B0606020202030204" pitchFamily="34" charset="0"/>
              </a:rPr>
              <a:t>Одним из видов испытаний является сдача нормативов по ФИЗО. 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558" y="782710"/>
            <a:ext cx="10908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solidFill>
                  <a:srgbClr val="373636"/>
                </a:solidFill>
                <a:latin typeface="Arial Narrow" panose="020B0606020202030204" pitchFamily="34" charset="0"/>
              </a:rPr>
              <a:t>Стоит </a:t>
            </a:r>
            <a:r>
              <a:rPr lang="ru-RU" sz="2000" b="1" dirty="0">
                <a:solidFill>
                  <a:srgbClr val="373636"/>
                </a:solidFill>
                <a:latin typeface="Arial Narrow" panose="020B0606020202030204" pitchFamily="34" charset="0"/>
              </a:rPr>
              <a:t>отметить, что в каждой из категорий можно выбрать одно из упражнений.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757" y="5504922"/>
            <a:ext cx="1161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73636"/>
                </a:solidFill>
                <a:latin typeface="Arial Narrow" panose="020B0606020202030204" pitchFamily="34" charset="0"/>
              </a:rPr>
              <a:t>Если девушка не выполнила минимальный норматив хотя бы в одном из указанных выше упражнений, то в соответствии с </a:t>
            </a:r>
            <a:r>
              <a:rPr lang="ru-RU" sz="2400" b="1" dirty="0">
                <a:solidFill>
                  <a:srgbClr val="0000EE"/>
                </a:solidFill>
                <a:latin typeface="Arial Narrow" panose="020B0606020202030204" pitchFamily="34" charset="0"/>
                <a:hlinkClick r:id="rId2" tooltip="как пройти испытания на контракт"/>
              </a:rPr>
              <a:t>требованиям к поступающим на военную службу по контракту</a:t>
            </a:r>
            <a:r>
              <a:rPr lang="ru-RU" sz="2400" b="1" dirty="0">
                <a:solidFill>
                  <a:srgbClr val="373636"/>
                </a:solidFill>
                <a:latin typeface="Arial Narrow" panose="020B0606020202030204" pitchFamily="34" charset="0"/>
              </a:rPr>
              <a:t>, кандидат считается не прошедшим испытания.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00297"/>
              </p:ext>
            </p:extLst>
          </p:nvPr>
        </p:nvGraphicFramePr>
        <p:xfrm>
          <a:off x="144376" y="1217924"/>
          <a:ext cx="11903244" cy="4341316"/>
        </p:xfrm>
        <a:graphic>
          <a:graphicData uri="http://schemas.openxmlformats.org/drawingml/2006/table">
            <a:tbl>
              <a:tblPr/>
              <a:tblGrid>
                <a:gridCol w="3967748"/>
                <a:gridCol w="3967748"/>
                <a:gridCol w="3967748"/>
              </a:tblGrid>
              <a:tr h="37746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Физические упражнения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Минимальные требования для категорий военнослужащих (женщин)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До 25 лет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Старше 25 лет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2514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Сила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4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Сгибание и разгибание рук в упоре лежа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12 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10 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Толчок 2 гирь, весом 24 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3774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Наклоны туловища вперед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25 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20 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Подтягивание на перекладине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2514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Быстрота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Бег на 60 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12,9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13,9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25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Бег на 100 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19,5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20,5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Челночный бег на 10 х 10 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38,00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39,0 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2514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Выносливость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Бег на 3 км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25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Бег на 1 км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5,20 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5,45 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Плавание 500 м/300 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11,00 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11,30 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Лыжная гонка на 5 км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1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294183"/>
            <a:ext cx="1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Женщина не сможет проходить службы на контрактной основе в том случае, если она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1451" y="902582"/>
            <a:ext cx="4604086" cy="1200329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Если </a:t>
            </a:r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на кандидата было открыто уголовное дело или выносится приговор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905" y="918300"/>
            <a:ext cx="3432350" cy="461665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Не подходит по возрасту.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5634" y="902582"/>
            <a:ext cx="3375397" cy="477383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Имеет судимости.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5634" y="1441191"/>
            <a:ext cx="3400927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Даже в случае погашения судимости, поступить на службу в ряды Российской Армии не удастся.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721642" y="1379965"/>
            <a:ext cx="529389" cy="54508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Ð¡ÑÐ¾ÐºÐ¸ ÐºÐ¾Ð½ÑÑÐ°ÐºÑÐ° Ð¸ ÑÑÐ»Ð¾Ð²Ð¸Ñ ÑÐ»ÑÐ¶Ð±Ñ Ð¶ÐµÐ½ÑÐ¸Ð½ Ð² Ð°ÑÐ¼Ð¸Ð¸ Ð Ð¾ÑÑ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2416"/>
            <a:ext cx="3629975" cy="24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11451" y="2238522"/>
            <a:ext cx="460408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конкретные сроки определяются следующим образом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4087247"/>
            <a:ext cx="359468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Сроки службы женщин в армии на контрактной основе зависят от возраста и занимаемой должности.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5634" y="2946408"/>
            <a:ext cx="340092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На данный момент, девушки могут проходить службу наравне с парнями.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5634" y="4087247"/>
            <a:ext cx="340092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Средние сроки заключения контракта варьируются от </a:t>
            </a:r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до 10 лет.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01940" y="5376625"/>
            <a:ext cx="4594575" cy="13234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3. В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случае с курсантами военных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акаде-мий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заключение контракта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осуществля-ется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на время обучения и на 5 лет по его окончании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11451" y="3105643"/>
            <a:ext cx="4604086" cy="10156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В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случае получения кандидатом одной из низших должностей, заключение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кон-тракта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осуществляется сроком на 3 года.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1940" y="4241134"/>
            <a:ext cx="4604086" cy="10156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2. С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офицерами и прапорщиками контракт обычно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заключается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сроком на 5 лет и более.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5" y="5535534"/>
            <a:ext cx="709545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Военные вакансии, на которые могут принять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женщину.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57137" y="6075880"/>
            <a:ext cx="5319423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Медсестра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врач, фармацевт и провизор, фельдшер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5575" y="6159651"/>
            <a:ext cx="207427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Медицинские.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158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884</Words>
  <Application>Microsoft Office PowerPoint</Application>
  <PresentationFormat>Произвольный</PresentationFormat>
  <Paragraphs>100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Сотрудник ЮННАТ</dc:creator>
  <cp:lastModifiedBy>User</cp:lastModifiedBy>
  <cp:revision>35</cp:revision>
  <dcterms:created xsi:type="dcterms:W3CDTF">2019-08-30T13:04:00Z</dcterms:created>
  <dcterms:modified xsi:type="dcterms:W3CDTF">2022-09-21T10:32:20Z</dcterms:modified>
</cp:coreProperties>
</file>