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6" y="2852936"/>
            <a:ext cx="7776863" cy="34563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332656"/>
            <a:ext cx="8136904" cy="1329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  КрасГМУ озеро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Шира</a:t>
            </a:r>
            <a:endParaRPr lang="ru-RU" sz="4000" b="1" dirty="0"/>
          </a:p>
        </p:txBody>
      </p:sp>
      <p:pic>
        <p:nvPicPr>
          <p:cNvPr id="12290" name="Picture 2" descr="C:\Users\medvedevaan\Desktop\Новая папка (3)\Новая папка\DJI00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80648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dvedevaan\Desktop\Новая папка (3)\Новая папка\DJI004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182" y="404664"/>
            <a:ext cx="8280920" cy="59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dvedevaan\Desktop\Новая папка (3)\Шира, 2015г\DJI00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1" y="908720"/>
            <a:ext cx="82089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87875" y="125413"/>
            <a:ext cx="4305300" cy="32289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950" y="134938"/>
            <a:ext cx="4295775" cy="32226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2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21225" y="3608387"/>
            <a:ext cx="4038600" cy="30273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13"/>
          <p:cNvPicPr>
            <a:picLocks noChangeAspect="1"/>
          </p:cNvPicPr>
          <p:nvPr/>
        </p:nvPicPr>
        <p:blipFill rotWithShape="1">
          <a:blip r:embed="rId5"/>
          <a:srcRect r="3859"/>
          <a:stretch/>
        </p:blipFill>
        <p:spPr bwMode="auto">
          <a:xfrm>
            <a:off x="179388" y="3549650"/>
            <a:ext cx="4248150" cy="31448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" y="70137"/>
            <a:ext cx="835448" cy="84210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5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7"/>
          <a:stretch>
            <a:fillRect/>
          </a:stretch>
        </p:blipFill>
        <p:spPr bwMode="auto">
          <a:xfrm>
            <a:off x="198438" y="127000"/>
            <a:ext cx="4224337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2"/>
          <p:cNvPicPr>
            <a:picLocks noChangeAspect="1"/>
          </p:cNvPicPr>
          <p:nvPr/>
        </p:nvPicPr>
        <p:blipFill rotWithShape="1">
          <a:blip r:embed="rId3"/>
          <a:srcRect l="16804"/>
          <a:stretch/>
        </p:blipFill>
        <p:spPr>
          <a:xfrm>
            <a:off x="180975" y="2924175"/>
            <a:ext cx="3328988" cy="331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1540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77788"/>
            <a:ext cx="421005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Объект 36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tretch/>
        </p:blipFill>
        <p:spPr>
          <a:xfrm>
            <a:off x="3347864" y="3356992"/>
            <a:ext cx="3054350" cy="26114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6"/>
          <a:stretch>
            <a:fillRect/>
          </a:stretch>
        </p:blipFill>
        <p:spPr>
          <a:xfrm>
            <a:off x="6610350" y="3524250"/>
            <a:ext cx="2533650" cy="2978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1543" name="TextBox 2"/>
          <p:cNvSpPr txBox="1">
            <a:spLocks noChangeArrowheads="1"/>
          </p:cNvSpPr>
          <p:nvPr/>
        </p:nvSpPr>
        <p:spPr bwMode="auto">
          <a:xfrm>
            <a:off x="619125" y="1916113"/>
            <a:ext cx="7993063" cy="52387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b="1">
                <a:latin typeface="Times New Roman" pitchFamily="18" charset="0"/>
                <a:cs typeface="Times New Roman" pitchFamily="18" charset="0"/>
              </a:rPr>
              <a:t>База отдыха КрасГМУ «Озеро Шира»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" y="70137"/>
            <a:ext cx="835448" cy="84210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6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ДробушевскаяЕВ</dc:creator>
  <cp:lastModifiedBy>ДробушевскаяЕВ</cp:lastModifiedBy>
  <cp:revision>1</cp:revision>
  <dcterms:created xsi:type="dcterms:W3CDTF">2017-03-13T09:19:37Z</dcterms:created>
  <dcterms:modified xsi:type="dcterms:W3CDTF">2017-03-13T09:23:14Z</dcterms:modified>
</cp:coreProperties>
</file>