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70" r:id="rId15"/>
    <p:sldId id="268" r:id="rId16"/>
    <p:sldId id="273" r:id="rId17"/>
    <p:sldId id="274" r:id="rId18"/>
    <p:sldId id="271" r:id="rId19"/>
    <p:sldId id="275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51477-919A-EEC3-AE2F-8941BCDFF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5596E3-A21B-1B99-5209-EE56FEE52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1A034-2594-1C2F-B740-309C1D1C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220E4-6470-23F3-AC6E-90CC5F47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E1783-039A-D73E-5959-1452473A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6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70003-AB1B-1C06-4696-85DB8B0F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5316CE-CEA1-8619-5B48-7ED6C7103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36143-8E2D-643B-0CB4-CBFDF2E5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A784A-41B8-72DB-169F-CA63FDB8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C2B87-0B7E-AE70-84AE-53C62ED8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8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027271-BB54-B33A-C2B8-8764D23D8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453136-A609-3EB0-454D-E6BF0F470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D208F-D48A-0493-482A-9F2177F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C8876-EA06-8C9A-913C-FC65CDDB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4243B-3EAA-B31B-9CA0-C2D68662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31155-9B71-C8D5-6CF7-5229E589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67CE7-F3F4-6825-1FB7-ACF382E8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AF5F8-9E6E-A1A6-0AB7-D58FDF3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5319E-E9C2-7416-C0F9-EF974047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7CCEA-2105-42AB-77D7-02AEB57C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E8FC5-BEFC-2DAC-4E76-15CC1FCB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4BE267-A31A-75E1-B2D5-E84EB4F7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9003F-161E-6E49-93C3-0F53B35A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8B2DD-F73B-E6EE-9D20-0AF7BA7E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03E9C-AC1B-440C-1165-657EF631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8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349D7-B3E0-6B39-A609-9108DE48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65A95-20DD-8410-045D-13A0C8201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18434-096E-DD3A-9435-414A4614D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DB034-F27A-7FD8-09D6-0498A4AB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E08638-8D15-F519-F8A6-9B885E7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87246-8C0C-90DE-C1E7-67F25929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EEACA-6603-FEF7-5699-8F50E7D5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8DAA5A-ED71-BE2C-F318-0E104980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308D6F-57EE-B5D2-80BD-BA9C90C3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DAD7A5-6F5C-571C-DE40-438045EC3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964BCC-4A4B-5F25-B40A-6E63E4409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58F51C-3C6A-EFBE-D24D-8C898686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A278E-7F75-DEF6-6B0B-BE21754A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B073BD-FCFE-43F2-C754-DD402C19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952F8-73D9-07CB-B3A6-093BA4BF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39B29-8819-2819-E01A-DE7EA479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ECCBCF-3201-CDFA-69FE-F15C1177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DD548C-4F7C-2A83-BF36-87A97F1B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99AC13-58C3-D508-AAEF-278D3F07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54B8D7-D647-75AD-5AAD-10AC308F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C36983-AA93-4AD2-C42E-B7482E01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3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F7AEE-BC99-371F-ECD5-613D003F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98763-8EB1-661F-43DC-649F97CE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B1140-619B-3771-5558-F6D361B32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07F2CE-BFBC-1807-2793-AAF1BF05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399E07-3253-4CAD-130A-C8BDAE0B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BEDF1-9617-9137-1AF0-5BC6561B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1E74E-6AAA-E527-3120-CEE54190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3CBE5C-1D51-8EC0-4FB6-5176E394F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E6942F-27B3-06FE-C9CE-6ED326457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52482C-C633-4A7C-23B6-D4702BA9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AA9D9-A7B9-93B9-FEFF-89B1E46A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9E90C-3B71-3E72-79A7-C29DA68F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252D9-1023-2342-702C-C3BBA67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080EF1-6FCC-9D5C-70D5-55842213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99FDF-6FC5-F388-D703-CC9D12840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A9ED0-F026-4571-A143-A3101C5A5D2C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50BF5-B53C-A9F4-BC41-DA27AF8EF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88B8A-A48D-B948-A2E1-264082489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4536-3E35-45B4-B4CB-EF524FD9C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6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0CF8-04AE-1556-4D45-EB5803F61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Стереометрия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C63E03-A6DE-245C-36C4-09BC280ED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Лекция </a:t>
            </a:r>
          </a:p>
        </p:txBody>
      </p:sp>
    </p:spTree>
    <p:extLst>
      <p:ext uri="{BB962C8B-B14F-4D97-AF65-F5344CB8AC3E}">
        <p14:creationId xmlns:p14="http://schemas.microsoft.com/office/powerpoint/2010/main" val="125383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C2D254-9869-AD75-0AA4-2FA38EC6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398393"/>
            <a:ext cx="10117988" cy="2750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2BCC9-D48E-4A2F-E21A-0CFE6591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8633"/>
            <a:ext cx="9356537" cy="24829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25A886-B7C0-DF0A-26E6-E890B4458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87" y="5328501"/>
            <a:ext cx="4431424" cy="13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88AB7B-7C1F-EF1D-705F-46A6269E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802169"/>
            <a:ext cx="9071113" cy="30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9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CDADF-FC4B-FFEB-A524-C75A092A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$2. </a:t>
            </a:r>
            <a:r>
              <a:rPr lang="ru-RU" dirty="0"/>
              <a:t>Параллельность прямых и плоскостей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151169-8700-69F7-E62A-DA892B33B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0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2751E-205B-B529-720E-EABFDB609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69"/>
          <a:stretch/>
        </p:blipFill>
        <p:spPr>
          <a:xfrm>
            <a:off x="489570" y="367955"/>
            <a:ext cx="11212860" cy="26667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8B3418-022A-C889-3969-DB038A64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70" y="367955"/>
            <a:ext cx="11212860" cy="4667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60E27-C2DD-40C8-347F-28614796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88" y="5253192"/>
            <a:ext cx="2639047" cy="14586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3040F-6539-05EA-DD57-C1F986CFB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084" y="4102997"/>
            <a:ext cx="912951" cy="6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9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E42ED-341D-D1F3-E9E1-BD0CD630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1D60C-E95C-32E9-6E9F-B55D4AA3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1343025"/>
            <a:ext cx="5566948" cy="47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6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EAF66-1C11-6050-A980-239758D2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78"/>
          <a:stretch/>
        </p:blipFill>
        <p:spPr>
          <a:xfrm>
            <a:off x="1440856" y="1047957"/>
            <a:ext cx="9017619" cy="23810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CA771-792E-A723-1A04-C04C0C33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39607"/>
            <a:ext cx="10222933" cy="81231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37579D-F8F7-D2F7-A9F4-F8884C45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41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Параллельность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пространстве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04F79-0557-87CC-0574-4D127CC72B1D}"/>
              </a:ext>
            </a:extLst>
          </p:cNvPr>
          <p:cNvSpPr txBox="1"/>
          <p:nvPr/>
        </p:nvSpPr>
        <p:spPr>
          <a:xfrm flipH="1">
            <a:off x="838200" y="1133786"/>
            <a:ext cx="14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Случай 1.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A625CA-EB9E-19F6-4200-3E2E957EB085}"/>
              </a:ext>
            </a:extLst>
          </p:cNvPr>
          <p:cNvSpPr/>
          <p:nvPr/>
        </p:nvSpPr>
        <p:spPr>
          <a:xfrm>
            <a:off x="689113" y="4426226"/>
            <a:ext cx="11078817" cy="13255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0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37579D-F8F7-D2F7-A9F4-F8884C45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41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Параллельность в пространстве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04F79-0557-87CC-0574-4D127CC72B1D}"/>
              </a:ext>
            </a:extLst>
          </p:cNvPr>
          <p:cNvSpPr txBox="1"/>
          <p:nvPr/>
        </p:nvSpPr>
        <p:spPr>
          <a:xfrm flipH="1">
            <a:off x="838200" y="1133786"/>
            <a:ext cx="14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Случай 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525FC-CB16-D10B-E17D-5798848A7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067029" y="1070533"/>
            <a:ext cx="9700901" cy="23816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482415-97EA-21D1-052A-3515E18F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96" y="4030938"/>
            <a:ext cx="9818860" cy="238165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CB654F-B87C-507D-1BAC-34457CEB27BD}"/>
              </a:ext>
            </a:extLst>
          </p:cNvPr>
          <p:cNvSpPr/>
          <p:nvPr/>
        </p:nvSpPr>
        <p:spPr>
          <a:xfrm>
            <a:off x="384313" y="3816626"/>
            <a:ext cx="10628244" cy="290222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6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37579D-F8F7-D2F7-A9F4-F8884C45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410"/>
            <a:ext cx="10515600" cy="79012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Параллельность в пространстве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04F79-0557-87CC-0574-4D127CC72B1D}"/>
              </a:ext>
            </a:extLst>
          </p:cNvPr>
          <p:cNvSpPr txBox="1"/>
          <p:nvPr/>
        </p:nvSpPr>
        <p:spPr>
          <a:xfrm flipH="1">
            <a:off x="838200" y="865429"/>
            <a:ext cx="14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Случай 3.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19208B-FA8D-236A-A89B-8877490E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08" y="865429"/>
            <a:ext cx="9952687" cy="25635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7EEBA6-E945-4C63-583D-48284836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1" y="3538710"/>
            <a:ext cx="10009188" cy="31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36A9F-76DD-1507-081E-B4C279FA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-316949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Параллельность плоскостей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5C8F21-C864-2891-99F8-1B1C59E1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646189"/>
            <a:ext cx="10070431" cy="55656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49976A-C01C-408E-6BDF-6574BF013A89}"/>
              </a:ext>
            </a:extLst>
          </p:cNvPr>
          <p:cNvSpPr/>
          <p:nvPr/>
        </p:nvSpPr>
        <p:spPr>
          <a:xfrm>
            <a:off x="569843" y="543339"/>
            <a:ext cx="10070431" cy="288566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21132-B1F0-266F-47C7-F5DDC49A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Свойства параллельных плоскостей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4862A3-5340-22AF-7A55-A1CE80F0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210" y="1406780"/>
            <a:ext cx="12192414" cy="3752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DDD82F-DBC0-8C47-C8C8-77A5D8E63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9" y="3019124"/>
            <a:ext cx="8966154" cy="7848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3878A7-673D-446E-98BC-A36808460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04" y="4052440"/>
            <a:ext cx="3553068" cy="27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3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31365-724C-3B76-07B4-CCCF2E20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момент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CBEB2-8AE8-76AA-E3DB-66D8D50AD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8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A7653-0F31-180A-587F-275823CA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9786"/>
            <a:ext cx="10515600" cy="1325563"/>
          </a:xfrm>
        </p:spPr>
        <p:txBody>
          <a:bodyPr/>
          <a:lstStyle/>
          <a:p>
            <a:r>
              <a:rPr lang="en-US" dirty="0"/>
              <a:t>$3. </a:t>
            </a:r>
            <a:r>
              <a:rPr lang="ru-RU" dirty="0"/>
              <a:t>Перпендикулярность прямых и плоскостей</a:t>
            </a:r>
          </a:p>
        </p:txBody>
      </p:sp>
    </p:spTree>
    <p:extLst>
      <p:ext uri="{BB962C8B-B14F-4D97-AF65-F5344CB8AC3E}">
        <p14:creationId xmlns:p14="http://schemas.microsoft.com/office/powerpoint/2010/main" val="380636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564D0D-78EB-8B18-89BD-B42EDB1E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44" y="357625"/>
            <a:ext cx="10258821" cy="2568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92A377-2E18-ADB5-1B1B-E2B4C7A9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8" y="3193694"/>
            <a:ext cx="10012947" cy="11258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37508A-A7DE-BDEA-0EFE-EB1CD6C60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532" y="3931730"/>
            <a:ext cx="4142633" cy="2893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AB1AB8-FAAD-A041-EA9F-E8DFE83D046A}"/>
              </a:ext>
            </a:extLst>
          </p:cNvPr>
          <p:cNvSpPr txBox="1"/>
          <p:nvPr/>
        </p:nvSpPr>
        <p:spPr>
          <a:xfrm>
            <a:off x="119269" y="530087"/>
            <a:ext cx="14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Случай 1.</a:t>
            </a:r>
          </a:p>
        </p:txBody>
      </p:sp>
    </p:spTree>
    <p:extLst>
      <p:ext uri="{BB962C8B-B14F-4D97-AF65-F5344CB8AC3E}">
        <p14:creationId xmlns:p14="http://schemas.microsoft.com/office/powerpoint/2010/main" val="427767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53BBF-871A-DC1D-65A8-33D269FC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6" y="298010"/>
            <a:ext cx="9465713" cy="1082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A4656-F6F8-4BA3-8A54-C3502A927FE2}"/>
              </a:ext>
            </a:extLst>
          </p:cNvPr>
          <p:cNvSpPr txBox="1"/>
          <p:nvPr/>
        </p:nvSpPr>
        <p:spPr>
          <a:xfrm>
            <a:off x="463826" y="50358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Случай 2.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41A4A7-0891-6090-2692-E27FB28BA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31"/>
          <a:stretch/>
        </p:blipFill>
        <p:spPr>
          <a:xfrm>
            <a:off x="7859584" y="1047542"/>
            <a:ext cx="3770511" cy="1735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DAB26A-E2E9-4580-9C88-677A94AA7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05" y="2963103"/>
            <a:ext cx="11306284" cy="30666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44A2CF-633E-8F7E-6280-1E2523E0F0B0}"/>
              </a:ext>
            </a:extLst>
          </p:cNvPr>
          <p:cNvSpPr/>
          <p:nvPr/>
        </p:nvSpPr>
        <p:spPr>
          <a:xfrm>
            <a:off x="357809" y="2782957"/>
            <a:ext cx="11741426" cy="35714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9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04FC48-4CC8-DFE9-995F-99225C3A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103531"/>
            <a:ext cx="8308905" cy="52477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189CB-A635-911C-E44C-9EC30494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758" y="4345968"/>
            <a:ext cx="3232702" cy="20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3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E6062C-232D-52DE-C0F5-828E82EE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23" y="335238"/>
            <a:ext cx="9429189" cy="1533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080CF-6A70-84A9-337A-5366B0961DF2}"/>
              </a:ext>
            </a:extLst>
          </p:cNvPr>
          <p:cNvSpPr txBox="1"/>
          <p:nvPr/>
        </p:nvSpPr>
        <p:spPr>
          <a:xfrm>
            <a:off x="424070" y="64935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Случай 3.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50DF12-60EA-30C4-E803-3C31B3AB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44" y="1631673"/>
            <a:ext cx="3119023" cy="24564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C7FFA5-7C81-7786-0077-32F5BFDA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70" y="4212949"/>
            <a:ext cx="11251585" cy="19956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552A5C-80CA-FF39-8378-81E9ED25C9B6}"/>
              </a:ext>
            </a:extLst>
          </p:cNvPr>
          <p:cNvSpPr/>
          <p:nvPr/>
        </p:nvSpPr>
        <p:spPr>
          <a:xfrm>
            <a:off x="278296" y="4088106"/>
            <a:ext cx="11502887" cy="24346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86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2F6F1-AA2E-0DC9-010B-21F5F60C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7" y="49696"/>
            <a:ext cx="10839829" cy="22102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E973D-4B6A-96D9-CEBD-9BC9285D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13" y="2457648"/>
            <a:ext cx="9650353" cy="42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D1134-4090-3B41-295B-AE46DE270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"/>
          <a:stretch/>
        </p:blipFill>
        <p:spPr>
          <a:xfrm>
            <a:off x="30461" y="0"/>
            <a:ext cx="9728855" cy="50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486EC-C3AC-3CAC-F8D3-BEB970B7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0" y="344557"/>
            <a:ext cx="4964628" cy="4346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38866-CD3D-ACA0-F15D-8FD61ADB7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748" y="507102"/>
            <a:ext cx="6872366" cy="3070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D0986D-A28A-DDB0-ACFE-5F3CB3BC8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952" y="4198247"/>
            <a:ext cx="4106285" cy="26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931F7B-902A-F1C2-58D6-C8F6377D6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21" y="195262"/>
            <a:ext cx="6130421" cy="1315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9F03A4-85B4-3C99-58EA-94B79573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35" y="291962"/>
            <a:ext cx="5598365" cy="1122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DE80E3-AB73-E909-CE63-8DECDC851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8" y="1670602"/>
            <a:ext cx="3354042" cy="22886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19B08D-05C9-3C3E-CDCC-330B2BE39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156" y="1670602"/>
            <a:ext cx="5022574" cy="27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6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CD002-F9C0-072C-EB09-8BAE604C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104152"/>
            <a:ext cx="6467060" cy="48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AFEA1F-44EF-9D3B-C4DA-09F099A44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457739"/>
            <a:ext cx="10545417" cy="4719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Задача математики состоит в описании того или иного процесса с помощью математического аппарата, то есть формально-логическим способом, строится математическая модель процесса в виде уравнений, неравенств, таблиц, графиков… и анализируется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современных условиях проявляется ее интегрирующая роль с другими науками, не только инженерной направленности.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Функции математики в равной мере являются функциями гуманитарными, поскольку направлены на совершенствование материальной и духовной сфер человеческого бытия. </a:t>
            </a:r>
          </a:p>
        </p:txBody>
      </p:sp>
    </p:spTree>
    <p:extLst>
      <p:ext uri="{BB962C8B-B14F-4D97-AF65-F5344CB8AC3E}">
        <p14:creationId xmlns:p14="http://schemas.microsoft.com/office/powerpoint/2010/main" val="101961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1AFDE06-36C8-963B-F1E4-9EBF5BED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</a:t>
            </a:r>
            <a:r>
              <a:rPr lang="ru-RU" dirty="0"/>
              <a:t>: Развитие пространственного воображения, формирование логического мышления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58DF748-3BBC-72AE-9B8C-98B6291B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Знать: аксиомы стереометрии и следствия;</a:t>
            </a:r>
          </a:p>
          <a:p>
            <a:pPr marL="0" indent="0">
              <a:buNone/>
            </a:pPr>
            <a:r>
              <a:rPr lang="ru-RU" dirty="0"/>
              <a:t>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A7B020-8FD5-C91E-1718-E8EBC2F9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2312"/>
            <a:ext cx="9951657" cy="46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9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DE6E-5362-180E-55CC-2BB5DFAF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1" y="94477"/>
            <a:ext cx="10515600" cy="109718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$1. </a:t>
            </a:r>
            <a:r>
              <a:rPr lang="ru-RU" b="1" dirty="0">
                <a:solidFill>
                  <a:srgbClr val="FF0000"/>
                </a:solidFill>
              </a:rPr>
              <a:t>Основные понятия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7A9CF7-E354-8A02-DFE5-C4C6BCBB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2" y="2078593"/>
            <a:ext cx="4720466" cy="3821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D76DF9-F997-BA10-0CE9-44FF8932A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785" y="2333846"/>
            <a:ext cx="9026006" cy="631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20366-9D24-A9C4-7EF4-E3B46EFA2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96" y="4688797"/>
            <a:ext cx="8479011" cy="5687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68BA65-DB5A-695F-470D-CB2CE10C9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230" y="271583"/>
            <a:ext cx="1543050" cy="1990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151601-9BCA-66E6-67AF-59C28FA6B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0751" y="211870"/>
            <a:ext cx="1133475" cy="21145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5538083-CDF5-EC25-4256-7602E2B99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9118" y="297639"/>
            <a:ext cx="1085850" cy="685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332F51-B9A1-E1AE-957E-B28D7867B2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2818" y="1116568"/>
            <a:ext cx="838200" cy="9620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DE941C-B443-D235-EE31-ABF945F08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094" y="5666340"/>
            <a:ext cx="5941799" cy="10152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B71F21E-C0F0-5B7E-EBED-95F1BFA7E1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9026" y="833883"/>
            <a:ext cx="1938762" cy="8308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EE9B1B-1129-97DA-DB7E-641725453B2D}"/>
              </a:ext>
            </a:extLst>
          </p:cNvPr>
          <p:cNvSpPr txBox="1"/>
          <p:nvPr/>
        </p:nvSpPr>
        <p:spPr>
          <a:xfrm>
            <a:off x="6037852" y="5348929"/>
            <a:ext cx="264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Точка, прямая, плоскость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B921E5-7625-2886-D31F-AF3E7BEF35A7}"/>
              </a:ext>
            </a:extLst>
          </p:cNvPr>
          <p:cNvSpPr txBox="1"/>
          <p:nvPr/>
        </p:nvSpPr>
        <p:spPr>
          <a:xfrm>
            <a:off x="3713678" y="6015267"/>
            <a:ext cx="24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Геометрические ТЕЛА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B674B-667C-CBF5-36CD-3723E620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Основные фигуры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8CF5-BF5A-CE42-A283-A26D05ACE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Точка            А,В,С,</a:t>
            </a:r>
            <a:r>
              <a:rPr lang="en-US" dirty="0"/>
              <a:t> D…..</a:t>
            </a:r>
          </a:p>
          <a:p>
            <a:pPr marL="0" indent="0">
              <a:buNone/>
            </a:pPr>
            <a:r>
              <a:rPr lang="ru-RU" dirty="0"/>
              <a:t>Прямая       </a:t>
            </a:r>
            <a:r>
              <a:rPr lang="en-US" dirty="0"/>
              <a:t>a, b, c, d ….</a:t>
            </a:r>
          </a:p>
          <a:p>
            <a:pPr marL="0" indent="0">
              <a:buNone/>
            </a:pPr>
            <a:r>
              <a:rPr lang="ru-RU" dirty="0"/>
              <a:t>Плоскость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16F3C8-96CF-953E-9EB0-3221E832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196" y="2828718"/>
            <a:ext cx="1321081" cy="775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B1595-A8BD-F630-DC6F-C34EFB39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57" y="2828718"/>
            <a:ext cx="869053" cy="6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2CFABE-015F-E7A9-2340-CE0C5DAE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3" y="291549"/>
            <a:ext cx="10006143" cy="24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427E9-2F5B-4D78-FC1A-950969C1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6" y="286371"/>
            <a:ext cx="8368272" cy="2072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61590-630D-6F65-3006-53639AA4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1" y="2575684"/>
            <a:ext cx="8702512" cy="19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427E9-2F5B-4D78-FC1A-950969C1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6" y="286371"/>
            <a:ext cx="8368272" cy="2072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61590-630D-6F65-3006-53639AA4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1" y="2575684"/>
            <a:ext cx="8702512" cy="19234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B1AC2-7A5E-2CFF-2837-B117D5FED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31" y="4715911"/>
            <a:ext cx="9184335" cy="16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Широкоэкранный</PresentationFormat>
  <Paragraphs>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Стереометрия</vt:lpstr>
      <vt:lpstr>Организационный момент</vt:lpstr>
      <vt:lpstr>Презентация PowerPoint</vt:lpstr>
      <vt:lpstr>Цель: Развитие пространственного воображения, формирование логического мышления</vt:lpstr>
      <vt:lpstr>$1. Основные понятия</vt:lpstr>
      <vt:lpstr>Основные фигуры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$2. Параллельность прямых и плоскостей</vt:lpstr>
      <vt:lpstr>Презентация PowerPoint</vt:lpstr>
      <vt:lpstr>Презентация PowerPoint</vt:lpstr>
      <vt:lpstr>Параллельность в пространстве</vt:lpstr>
      <vt:lpstr>Параллельность в пространстве</vt:lpstr>
      <vt:lpstr>Параллельность в пространстве</vt:lpstr>
      <vt:lpstr>Параллельность плоскостей</vt:lpstr>
      <vt:lpstr>Свойства параллельных плоскостей</vt:lpstr>
      <vt:lpstr>$3. Перпендикулярность прямых и плоскостей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Стереометрия</dc:title>
  <dc:creator>Мария Арасланова</dc:creator>
  <cp:lastModifiedBy>Мария Арасланова</cp:lastModifiedBy>
  <cp:revision>1</cp:revision>
  <dcterms:created xsi:type="dcterms:W3CDTF">2023-09-30T05:52:12Z</dcterms:created>
  <dcterms:modified xsi:type="dcterms:W3CDTF">2023-09-30T05:53:07Z</dcterms:modified>
</cp:coreProperties>
</file>