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420660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306176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86235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3609449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5649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1181128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3560436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301617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57131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1ECD70-4D80-42E9-A256-172F2937E184}" type="datetimeFigureOut">
              <a:rPr lang="ru-RU" smtClean="0"/>
              <a:t>22.05.2018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261846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C1ECD70-4D80-42E9-A256-172F2937E184}" type="datetimeFigureOut">
              <a:rPr lang="ru-RU" smtClean="0"/>
              <a:t>22.05.2018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172497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C1ECD70-4D80-42E9-A256-172F2937E184}" type="datetimeFigureOut">
              <a:rPr lang="ru-RU" smtClean="0"/>
              <a:t>22.05.2018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284460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C1ECD70-4D80-42E9-A256-172F2937E184}" type="datetimeFigureOut">
              <a:rPr lang="ru-RU" smtClean="0"/>
              <a:t>22.05.2018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156559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ECD70-4D80-42E9-A256-172F2937E184}" type="datetimeFigureOut">
              <a:rPr lang="ru-RU" smtClean="0"/>
              <a:t>22.05.2018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78493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1ECD70-4D80-42E9-A256-172F2937E184}" type="datetimeFigureOut">
              <a:rPr lang="ru-RU" smtClean="0"/>
              <a:t>22.05.2018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1063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1ECD70-4D80-42E9-A256-172F2937E184}" type="datetimeFigureOut">
              <a:rPr lang="ru-RU" smtClean="0"/>
              <a:t>22.05.2018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857EAB-03FF-4A08-94D9-978706B02EEC}" type="slidenum">
              <a:rPr lang="ru-RU" smtClean="0"/>
              <a:t>‹#›</a:t>
            </a:fld>
            <a:endParaRPr lang="ru-RU"/>
          </a:p>
        </p:txBody>
      </p:sp>
    </p:spTree>
    <p:extLst>
      <p:ext uri="{BB962C8B-B14F-4D97-AF65-F5344CB8AC3E}">
        <p14:creationId xmlns:p14="http://schemas.microsoft.com/office/powerpoint/2010/main" val="26610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1ECD70-4D80-42E9-A256-172F2937E184}" type="datetimeFigureOut">
              <a:rPr lang="ru-RU" smtClean="0"/>
              <a:t>22.05.2018</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857EAB-03FF-4A08-94D9-978706B02EEC}" type="slidenum">
              <a:rPr lang="ru-RU" smtClean="0"/>
              <a:t>‹#›</a:t>
            </a:fld>
            <a:endParaRPr lang="ru-RU"/>
          </a:p>
        </p:txBody>
      </p:sp>
    </p:spTree>
    <p:extLst>
      <p:ext uri="{BB962C8B-B14F-4D97-AF65-F5344CB8AC3E}">
        <p14:creationId xmlns:p14="http://schemas.microsoft.com/office/powerpoint/2010/main" val="1372600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Морщины шеи</a:t>
            </a:r>
            <a:br>
              <a:rPr lang="ru-RU" dirty="0" smtClean="0"/>
            </a:br>
            <a:r>
              <a:rPr lang="ru-RU" dirty="0" smtClean="0"/>
              <a:t>Профилактика</a:t>
            </a:r>
            <a:br>
              <a:rPr lang="ru-RU" dirty="0" smtClean="0"/>
            </a:br>
            <a:r>
              <a:rPr lang="ru-RU" dirty="0" smtClean="0"/>
              <a:t>Лечение</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076" y="3586945"/>
            <a:ext cx="5475015" cy="3141402"/>
          </a:xfrm>
          <a:prstGeom prst="rect">
            <a:avLst/>
          </a:prstGeom>
        </p:spPr>
      </p:pic>
    </p:spTree>
    <p:extLst>
      <p:ext uri="{BB962C8B-B14F-4D97-AF65-F5344CB8AC3E}">
        <p14:creationId xmlns:p14="http://schemas.microsoft.com/office/powerpoint/2010/main" val="42941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86855"/>
            <a:ext cx="8596668" cy="5454508"/>
          </a:xfrm>
        </p:spPr>
        <p:txBody>
          <a:bodyPr>
            <a:normAutofit/>
          </a:bodyPr>
          <a:lstStyle/>
          <a:p>
            <a:r>
              <a:rPr lang="ru-RU" sz="2400" b="1" i="1" dirty="0" err="1"/>
              <a:t>Биоревитализация</a:t>
            </a:r>
            <a:r>
              <a:rPr lang="ru-RU" sz="2400" dirty="0"/>
              <a:t> – процедура </a:t>
            </a:r>
            <a:r>
              <a:rPr lang="ru-RU" sz="2400" dirty="0" err="1"/>
              <a:t>биоревитализации</a:t>
            </a:r>
            <a:r>
              <a:rPr lang="ru-RU" sz="2400" dirty="0"/>
              <a:t> основана на инъекциях </a:t>
            </a:r>
            <a:r>
              <a:rPr lang="ru-RU" sz="2400" dirty="0" err="1"/>
              <a:t>гиалуроновой</a:t>
            </a:r>
            <a:r>
              <a:rPr lang="ru-RU" sz="2400" dirty="0"/>
              <a:t> кислоты</a:t>
            </a:r>
            <a:r>
              <a:rPr lang="ru-RU" sz="2400" dirty="0" smtClean="0"/>
              <a:t>.</a:t>
            </a:r>
          </a:p>
          <a:p>
            <a:r>
              <a:rPr lang="ru-RU" sz="2400" dirty="0" smtClean="0"/>
              <a:t> </a:t>
            </a:r>
            <a:r>
              <a:rPr lang="ru-RU" sz="2400" b="1" i="1" dirty="0" err="1"/>
              <a:t>Биоармирование</a:t>
            </a:r>
            <a:r>
              <a:rPr lang="ru-RU" sz="2400" dirty="0"/>
              <a:t> – специальные уколы </a:t>
            </a:r>
            <a:r>
              <a:rPr lang="ru-RU" sz="2400" dirty="0" err="1"/>
              <a:t>полимолочной</a:t>
            </a:r>
            <a:r>
              <a:rPr lang="ru-RU" sz="2400" dirty="0"/>
              <a:t> или </a:t>
            </a:r>
            <a:r>
              <a:rPr lang="ru-RU" sz="2400" dirty="0" err="1"/>
              <a:t>гиалуроновой</a:t>
            </a:r>
            <a:r>
              <a:rPr lang="ru-RU" sz="2400" dirty="0"/>
              <a:t> кислоты для укрепления кожного «каркаса». </a:t>
            </a:r>
            <a:endParaRPr lang="ru-RU" sz="2400" dirty="0" smtClean="0"/>
          </a:p>
          <a:p>
            <a:r>
              <a:rPr lang="ru-RU" sz="2400" b="1" i="1" dirty="0" err="1" smtClean="0"/>
              <a:t>Плазмолифтинг</a:t>
            </a:r>
            <a:r>
              <a:rPr lang="ru-RU" sz="2400" dirty="0" smtClean="0"/>
              <a:t> </a:t>
            </a:r>
            <a:r>
              <a:rPr lang="ru-RU" sz="2400" dirty="0"/>
              <a:t>– введение в глубокие слои кожи обогащенной плазмы, то есть </a:t>
            </a:r>
            <a:r>
              <a:rPr lang="ru-RU" sz="2400" dirty="0" err="1"/>
              <a:t>лифтинг</a:t>
            </a:r>
            <a:r>
              <a:rPr lang="ru-RU" sz="2400" dirty="0"/>
              <a:t> плазмой.</a:t>
            </a:r>
            <a:br>
              <a:rPr lang="ru-RU" sz="2400" dirty="0"/>
            </a:br>
            <a:endParaRPr lang="ru-RU"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0937" y="3694389"/>
            <a:ext cx="6127845" cy="3010065"/>
          </a:xfrm>
          <a:prstGeom prst="rect">
            <a:avLst/>
          </a:prstGeom>
        </p:spPr>
      </p:pic>
    </p:spTree>
    <p:extLst>
      <p:ext uri="{BB962C8B-B14F-4D97-AF65-F5344CB8AC3E}">
        <p14:creationId xmlns:p14="http://schemas.microsoft.com/office/powerpoint/2010/main" val="228230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13899"/>
            <a:ext cx="8596668" cy="5727463"/>
          </a:xfrm>
        </p:spPr>
        <p:txBody>
          <a:bodyPr>
            <a:noAutofit/>
          </a:bodyPr>
          <a:lstStyle/>
          <a:p>
            <a:r>
              <a:rPr lang="ru-RU" sz="2000" dirty="0"/>
              <a:t>Чтобы избежать преждевременного появления морщин на шее необходимо</a:t>
            </a:r>
            <a:r>
              <a:rPr lang="ru-RU" sz="2000" dirty="0" smtClean="0"/>
              <a:t>:</a:t>
            </a:r>
          </a:p>
          <a:p>
            <a:r>
              <a:rPr lang="ru-RU" sz="2000" dirty="0" smtClean="0"/>
              <a:t> </a:t>
            </a:r>
            <a:r>
              <a:rPr lang="ru-RU" sz="2000" dirty="0"/>
              <a:t>Всегда следить за правильностью осанки при ходьбе, не наклонять голову слишком низко во время чтения или работы за компьютером. </a:t>
            </a:r>
            <a:endParaRPr lang="ru-RU" sz="2000" dirty="0" smtClean="0"/>
          </a:p>
          <a:p>
            <a:r>
              <a:rPr lang="ru-RU" sz="2000" dirty="0" smtClean="0"/>
              <a:t>Прекратить </a:t>
            </a:r>
            <a:r>
              <a:rPr lang="ru-RU" sz="2000" dirty="0"/>
              <a:t>прижимать подбородок к груди. Отказаться от сна на высоких подушках. </a:t>
            </a:r>
            <a:endParaRPr lang="ru-RU" sz="2000" dirty="0" smtClean="0"/>
          </a:p>
          <a:p>
            <a:r>
              <a:rPr lang="ru-RU" sz="2000" dirty="0" smtClean="0"/>
              <a:t>Прекратить </a:t>
            </a:r>
            <a:r>
              <a:rPr lang="ru-RU" sz="2000" dirty="0"/>
              <a:t>разговаривать по телефону, а также читать лёжа. Отказаться от частого приёма продуктов быстрого приготовления. </a:t>
            </a:r>
            <a:endParaRPr lang="ru-RU" sz="2000" dirty="0" smtClean="0"/>
          </a:p>
          <a:p>
            <a:r>
              <a:rPr lang="ru-RU" sz="2000" dirty="0" smtClean="0"/>
              <a:t>Рационально </a:t>
            </a:r>
            <a:r>
              <a:rPr lang="ru-RU" sz="2000" dirty="0"/>
              <a:t>питаться, употребляя свежие овощи и фрукты. Употреблять нужное количество жидкости. Обеспечить кожным покровам должный и грамотный уход при помощи кремов, масок, специальных упражнений и массажа. </a:t>
            </a:r>
            <a:endParaRPr lang="ru-RU" sz="2000" dirty="0" smtClean="0"/>
          </a:p>
          <a:p>
            <a:r>
              <a:rPr lang="ru-RU" sz="2000" dirty="0" smtClean="0"/>
              <a:t>Кожа </a:t>
            </a:r>
            <a:r>
              <a:rPr lang="ru-RU" sz="2000" dirty="0"/>
              <a:t>на шее нуждается в подпитке и увлажнении точно так же, как и покровы на лице. Ведь тонкий слой эпидермиса и малое количество сальных желёз приводят к преждевременному старению кожи, если ей не обеспечивать необходимый уход.</a:t>
            </a:r>
            <a:br>
              <a:rPr lang="ru-RU" sz="2000" dirty="0"/>
            </a:br>
            <a:endParaRPr lang="ru-RU" sz="2000" dirty="0"/>
          </a:p>
        </p:txBody>
      </p:sp>
    </p:spTree>
    <p:extLst>
      <p:ext uri="{BB962C8B-B14F-4D97-AF65-F5344CB8AC3E}">
        <p14:creationId xmlns:p14="http://schemas.microsoft.com/office/powerpoint/2010/main" val="185387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7084" y="427324"/>
            <a:ext cx="8596668" cy="3880773"/>
          </a:xfrm>
        </p:spPr>
        <p:txBody>
          <a:bodyPr>
            <a:noAutofit/>
          </a:bodyPr>
          <a:lstStyle/>
          <a:p>
            <a:r>
              <a:rPr lang="ru-RU" sz="2400" dirty="0"/>
              <a:t>Очищение, увлажнение и питание кожных покровов на лице должны плавно опускаться вниз на зону декольте и шеи. </a:t>
            </a:r>
            <a:endParaRPr lang="ru-RU" sz="2400" dirty="0" smtClean="0"/>
          </a:p>
          <a:p>
            <a:r>
              <a:rPr lang="ru-RU" sz="2400" dirty="0" smtClean="0"/>
              <a:t>Лёгкие </a:t>
            </a:r>
            <a:r>
              <a:rPr lang="ru-RU" sz="2400" dirty="0"/>
              <a:t>ежедневные процедуры и применение кремов в комплексе с гимнастикой помогут предотвратить раннее появление морщин. </a:t>
            </a:r>
            <a:endParaRPr lang="ru-RU" sz="2400" dirty="0" smtClean="0"/>
          </a:p>
          <a:p>
            <a:r>
              <a:rPr lang="ru-RU" sz="2400" dirty="0" smtClean="0"/>
              <a:t>Также </a:t>
            </a:r>
            <a:r>
              <a:rPr lang="ru-RU" sz="2400" dirty="0"/>
              <a:t>перечисленные мероприятия помогут разгладить уже появившиеся складки. </a:t>
            </a:r>
            <a:endParaRPr lang="ru-RU" sz="2400" dirty="0" smtClean="0"/>
          </a:p>
          <a:p>
            <a:r>
              <a:rPr lang="ru-RU" sz="2400" dirty="0" smtClean="0"/>
              <a:t>Только </a:t>
            </a:r>
            <a:r>
              <a:rPr lang="ru-RU" sz="2400" dirty="0"/>
              <a:t>не стоит забывать, что регулярность, грамотность и рациональный подход – это три незаменимых помощника не только профессионального косметолога, но и каждой женщины в деле борьбы с морщинами.</a:t>
            </a:r>
            <a:br>
              <a:rPr lang="ru-RU" sz="2400" dirty="0"/>
            </a:br>
            <a:endParaRPr lang="ru-RU" sz="2400" dirty="0"/>
          </a:p>
        </p:txBody>
      </p:sp>
    </p:spTree>
    <p:extLst>
      <p:ext uri="{BB962C8B-B14F-4D97-AF65-F5344CB8AC3E}">
        <p14:creationId xmlns:p14="http://schemas.microsoft.com/office/powerpoint/2010/main" val="11756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1069"/>
            <a:ext cx="8596668" cy="5850293"/>
          </a:xfrm>
        </p:spPr>
        <p:txBody>
          <a:bodyPr>
            <a:noAutofit/>
          </a:bodyPr>
          <a:lstStyle/>
          <a:p>
            <a:r>
              <a:rPr lang="ru-RU" sz="2400" dirty="0" smtClean="0"/>
              <a:t>Деликатными </a:t>
            </a:r>
            <a:r>
              <a:rPr lang="ru-RU" sz="2400" dirty="0"/>
              <a:t>зонами принято считать не только участки кожи вокруг глаз, но и покровы в области шеи и декольте. И в этой части лучше заранее обеспечивать эпидермису должный уход, чтобы потом не думать, как убрать морщины на шее. Ведь основная причина появления складок в данной области – это отсутствие грамотной подпитки при первых возрастных изменениях. А ведь уход за кожей на шее не занимает много времени. И домашние процедуры вполне доступные и несложные.</a:t>
            </a:r>
            <a:br>
              <a:rPr lang="ru-RU" sz="2400" dirty="0"/>
            </a:br>
            <a:endParaRPr lang="ru-RU" sz="2400" dirty="0"/>
          </a:p>
        </p:txBody>
      </p:sp>
    </p:spTree>
    <p:extLst>
      <p:ext uri="{BB962C8B-B14F-4D97-AF65-F5344CB8AC3E}">
        <p14:creationId xmlns:p14="http://schemas.microsoft.com/office/powerpoint/2010/main" val="266299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27546"/>
            <a:ext cx="8596668" cy="6264323"/>
          </a:xfrm>
        </p:spPr>
        <p:txBody>
          <a:bodyPr/>
          <a:lstStyle/>
          <a:p>
            <a:r>
              <a:rPr lang="ru-RU" sz="2800" b="1" dirty="0"/>
              <a:t>Профилактические мероприятия </a:t>
            </a:r>
            <a:r>
              <a:rPr lang="ru-RU" sz="2800" dirty="0"/>
              <a:t>Итак, почему же появляются морщины в зоне шеи? Специалисты сетуют на то, что ухаживают за кожей на шее регулярно очень мало женщин. Часть представительниц прекрасной половины начинают проводить определённые манипуляции с появлением шейных складочек. Но есть и такие, которые отдают предпочтение ношению высоких воротников, платков и шарфиков вместо должного ухода за кожными покровами шеи.</a:t>
            </a:r>
            <a:br>
              <a:rPr lang="ru-RU" sz="2800" dirty="0"/>
            </a:br>
            <a:r>
              <a:rPr lang="ru-RU" dirty="0"/>
              <a:t>Подробнее: </a:t>
            </a:r>
          </a:p>
        </p:txBody>
      </p:sp>
    </p:spTree>
    <p:extLst>
      <p:ext uri="{BB962C8B-B14F-4D97-AF65-F5344CB8AC3E}">
        <p14:creationId xmlns:p14="http://schemas.microsoft.com/office/powerpoint/2010/main" val="185607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4379" y="591096"/>
            <a:ext cx="8596668" cy="3880773"/>
          </a:xfrm>
        </p:spPr>
        <p:txBody>
          <a:bodyPr>
            <a:noAutofit/>
          </a:bodyPr>
          <a:lstStyle/>
          <a:p>
            <a:r>
              <a:rPr lang="ru-RU" sz="2400" dirty="0"/>
              <a:t>Параллельно с неграмотным уходом на состояние кожи влияет: естественная сухость кожных покровов; </a:t>
            </a:r>
            <a:endParaRPr lang="ru-RU" sz="2400" dirty="0" smtClean="0"/>
          </a:p>
          <a:p>
            <a:r>
              <a:rPr lang="ru-RU" sz="2400" dirty="0" smtClean="0"/>
              <a:t>наличие </a:t>
            </a:r>
            <a:r>
              <a:rPr lang="ru-RU" sz="2400" dirty="0"/>
              <a:t>вредных привычек; </a:t>
            </a:r>
            <a:endParaRPr lang="ru-RU" sz="2400" dirty="0" smtClean="0"/>
          </a:p>
          <a:p>
            <a:r>
              <a:rPr lang="ru-RU" sz="2400" dirty="0" smtClean="0"/>
              <a:t>возрастные </a:t>
            </a:r>
            <a:r>
              <a:rPr lang="ru-RU" sz="2400" dirty="0"/>
              <a:t>изменения; </a:t>
            </a:r>
            <a:endParaRPr lang="ru-RU" sz="2400" dirty="0" smtClean="0"/>
          </a:p>
          <a:p>
            <a:r>
              <a:rPr lang="ru-RU" sz="2400" dirty="0" smtClean="0"/>
              <a:t>несбалансированное </a:t>
            </a:r>
            <a:r>
              <a:rPr lang="ru-RU" sz="2400" dirty="0"/>
              <a:t>соотношение полезных веществ в пище; неправильное положение шеи во время ночного отдыха; </a:t>
            </a:r>
            <a:endParaRPr lang="ru-RU" sz="2400" dirty="0" smtClean="0"/>
          </a:p>
          <a:p>
            <a:r>
              <a:rPr lang="ru-RU" sz="2400" dirty="0" smtClean="0"/>
              <a:t>отсутствие </a:t>
            </a:r>
            <a:r>
              <a:rPr lang="ru-RU" sz="2400" dirty="0"/>
              <a:t>должного внимания со стороны «хозяйки».</a:t>
            </a:r>
            <a:br>
              <a:rPr lang="ru-RU" sz="2400" dirty="0"/>
            </a:br>
            <a:endParaRPr lang="ru-RU" sz="2400"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9415" y="4199884"/>
            <a:ext cx="3510382" cy="2632787"/>
          </a:xfrm>
          <a:prstGeom prst="rect">
            <a:avLst/>
          </a:prstGeom>
        </p:spPr>
      </p:pic>
    </p:spTree>
    <p:extLst>
      <p:ext uri="{BB962C8B-B14F-4D97-AF65-F5344CB8AC3E}">
        <p14:creationId xmlns:p14="http://schemas.microsoft.com/office/powerpoint/2010/main" val="15432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09183"/>
            <a:ext cx="8596668" cy="5932180"/>
          </a:xfrm>
        </p:spPr>
        <p:txBody>
          <a:bodyPr>
            <a:noAutofit/>
          </a:bodyPr>
          <a:lstStyle/>
          <a:p>
            <a:r>
              <a:rPr lang="ru-RU" sz="2400" dirty="0"/>
              <a:t>Активизировать обменные процессы, подпитать и улучшить текстуру кожи можно при помощи масок, приготовленных из компонентов, которые найдутся в каждом доме. Домашние рецепты масок для шеи: Смешать 1 натёртую варёную картофелину с 2 ст. л. огуречного сока. Нанести тёплым на деликатную зону на четверть часа. Рекомендуется шею обмотать плёнкой или полотенцем. После тщательного очищения кожных покровов при помощи мягкой косметической кисти нанести яичный белок на шейную зону. Смыть тёплой водой через 15 минут, а затем нанести питательный крем. Смешать сметану и оливковое масло в равных количествах. Нанести на кожу и обмотать шею пленкой, а сверху полотенцем или чистой тканевой салфеткой. Смыть через 15 минут простой водой.</a:t>
            </a:r>
            <a:br>
              <a:rPr lang="ru-RU" sz="2400" dirty="0"/>
            </a:br>
            <a:endParaRPr lang="ru-RU" sz="2400" dirty="0"/>
          </a:p>
        </p:txBody>
      </p:sp>
    </p:spTree>
    <p:extLst>
      <p:ext uri="{BB962C8B-B14F-4D97-AF65-F5344CB8AC3E}">
        <p14:creationId xmlns:p14="http://schemas.microsoft.com/office/powerpoint/2010/main" val="40515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04967"/>
            <a:ext cx="8596668" cy="5536395"/>
          </a:xfrm>
        </p:spPr>
        <p:txBody>
          <a:bodyPr>
            <a:noAutofit/>
          </a:bodyPr>
          <a:lstStyle/>
          <a:p>
            <a:r>
              <a:rPr lang="ru-RU" sz="2400" dirty="0"/>
              <a:t>Ежедневное выполнение нехитрых упражнений также активизирует все процессы, происходящие в эпидермисе</a:t>
            </a:r>
            <a:r>
              <a:rPr lang="ru-RU" sz="2400" dirty="0" smtClean="0"/>
              <a:t>.</a:t>
            </a:r>
          </a:p>
          <a:p>
            <a:r>
              <a:rPr lang="ru-RU" sz="2400" dirty="0" smtClean="0"/>
              <a:t> </a:t>
            </a:r>
            <a:r>
              <a:rPr lang="ru-RU" sz="2400" dirty="0"/>
              <a:t>Кожа после такой гимнастики становится упругой и эластичной. Упражнения для шеи, направленные против морщин: Максимально наклонить голову вниз и поднять 20 раз. </a:t>
            </a:r>
            <a:endParaRPr lang="ru-RU" sz="2400" dirty="0" smtClean="0"/>
          </a:p>
          <a:p>
            <a:r>
              <a:rPr lang="ru-RU" sz="2400" dirty="0" smtClean="0"/>
              <a:t>Наклоны </a:t>
            </a:r>
            <a:r>
              <a:rPr lang="ru-RU" sz="2400" dirty="0"/>
              <a:t>в стороны по 20 раз. По 20 раз повернуть голову поочередно в одну сторону и другую. Упереться кулаками в подбородок. Попробовать открыть рот с усилием 10 раз. Каждое из упражнений нужно выполнять медленно, стараясь при этом напрягать шейные </a:t>
            </a:r>
            <a:r>
              <a:rPr lang="ru-RU" sz="2400" dirty="0" smtClean="0"/>
              <a:t>мышцы</a:t>
            </a:r>
          </a:p>
          <a:p>
            <a:r>
              <a:rPr lang="ru-RU" sz="2400" dirty="0"/>
              <a:t/>
            </a:r>
            <a:br>
              <a:rPr lang="ru-RU" sz="2400" dirty="0"/>
            </a:br>
            <a:r>
              <a:rPr lang="ru-RU" sz="2400" dirty="0"/>
              <a:t>Каждое из упражнений нужно выполнять медленно, стараясь при этом напрягать шейные мышцы</a:t>
            </a:r>
            <a:br>
              <a:rPr lang="ru-RU" sz="2400" dirty="0"/>
            </a:br>
            <a:endParaRPr lang="ru-RU" sz="2400" dirty="0"/>
          </a:p>
        </p:txBody>
      </p:sp>
    </p:spTree>
    <p:extLst>
      <p:ext uri="{BB962C8B-B14F-4D97-AF65-F5344CB8AC3E}">
        <p14:creationId xmlns:p14="http://schemas.microsoft.com/office/powerpoint/2010/main" val="154379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72955"/>
            <a:ext cx="8596668" cy="5768407"/>
          </a:xfrm>
        </p:spPr>
        <p:txBody>
          <a:bodyPr>
            <a:normAutofit/>
          </a:bodyPr>
          <a:lstStyle/>
          <a:p>
            <a:r>
              <a:rPr lang="ru-RU" sz="2400" dirty="0"/>
              <a:t>Все косметические мероприятия, которые проводятся в салонах и клиниках красоты, пользуются популярностью по причине практически мгновенного эффекта. Прелестниц редко останавливают возможные побочные явления, наличие противопоказаний и высокая стоимость. Салонные и клинические процедуры проводятся при помощи аппаратуры или в виде инъекций. Предварительно рекомендуется все нюансы применения выбранного метода обсудить с врачом. В современной косметологии возможно избавление от морщин при помощи следующих процедур</a:t>
            </a:r>
            <a:r>
              <a:rPr lang="ru-RU" dirty="0"/>
              <a:t/>
            </a:r>
            <a:br>
              <a:rPr lang="ru-RU" dirty="0"/>
            </a:br>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6215" y="4549230"/>
            <a:ext cx="2822811" cy="2117108"/>
          </a:xfrm>
          <a:prstGeom prst="rect">
            <a:avLst/>
          </a:prstGeom>
        </p:spPr>
      </p:pic>
    </p:spTree>
    <p:extLst>
      <p:ext uri="{BB962C8B-B14F-4D97-AF65-F5344CB8AC3E}">
        <p14:creationId xmlns:p14="http://schemas.microsoft.com/office/powerpoint/2010/main" val="135231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04717"/>
            <a:ext cx="8596668" cy="5836646"/>
          </a:xfrm>
        </p:spPr>
        <p:txBody>
          <a:bodyPr>
            <a:normAutofit fontScale="85000" lnSpcReduction="10000"/>
          </a:bodyPr>
          <a:lstStyle/>
          <a:p>
            <a:r>
              <a:rPr lang="ru-RU" sz="2600" dirty="0"/>
              <a:t>В современной косметологии возможно избавление от морщин при помощи следующих процедур: </a:t>
            </a:r>
            <a:endParaRPr lang="ru-RU" sz="2600" dirty="0" smtClean="0"/>
          </a:p>
          <a:p>
            <a:r>
              <a:rPr lang="ru-RU" sz="2600" dirty="0" smtClean="0"/>
              <a:t>RF </a:t>
            </a:r>
            <a:r>
              <a:rPr lang="ru-RU" sz="2600" dirty="0"/>
              <a:t>терапия — воздействие электромагнитных импульсов, которое приводит к стимуляции выработки коллагена. </a:t>
            </a:r>
            <a:endParaRPr lang="ru-RU" sz="2600" dirty="0" smtClean="0"/>
          </a:p>
          <a:p>
            <a:r>
              <a:rPr lang="ru-RU" sz="2600" dirty="0" smtClean="0"/>
              <a:t>Процедура </a:t>
            </a:r>
            <a:r>
              <a:rPr lang="ru-RU" sz="2600" dirty="0" err="1"/>
              <a:t>фотоомоложения</a:t>
            </a:r>
            <a:r>
              <a:rPr lang="ru-RU" sz="2600" dirty="0"/>
              <a:t> лица – активизация выработки эластина и коллагена за счёт воздействия на кожу лазерных лучей. </a:t>
            </a:r>
            <a:endParaRPr lang="ru-RU" sz="2600" dirty="0" smtClean="0"/>
          </a:p>
          <a:p>
            <a:r>
              <a:rPr lang="ru-RU" sz="2600" dirty="0" err="1" smtClean="0"/>
              <a:t>Элос</a:t>
            </a:r>
            <a:r>
              <a:rPr lang="ru-RU" sz="2600" dirty="0" smtClean="0"/>
              <a:t>-омоложение </a:t>
            </a:r>
            <a:r>
              <a:rPr lang="ru-RU" sz="2600" dirty="0"/>
              <a:t>– запуск регенерации под воздействием электрической и световой энергии. </a:t>
            </a:r>
            <a:endParaRPr lang="ru-RU" sz="2600" dirty="0" smtClean="0"/>
          </a:p>
          <a:p>
            <a:r>
              <a:rPr lang="ru-RU" sz="2600" dirty="0" smtClean="0"/>
              <a:t>Лазерная </a:t>
            </a:r>
            <a:r>
              <a:rPr lang="ru-RU" sz="2600" dirty="0" err="1"/>
              <a:t>наноперфорация</a:t>
            </a:r>
            <a:r>
              <a:rPr lang="ru-RU" sz="2600" dirty="0"/>
              <a:t> – стимулирует выработку необходимых для питания и восстановления кожи веществ за счёт сжигания верхнего слоя кожи при помощи лазера. Предварительно, независимо от возраста и самочувствия, следует обязательно посетить доктора. Также перед каждой процедурой существует определённая подготовка, рекомендации по которой нужно неукоснительно </a:t>
            </a:r>
            <a:r>
              <a:rPr lang="ru-RU" sz="2600" dirty="0" smtClean="0"/>
              <a:t>соблюдать.</a:t>
            </a:r>
            <a:r>
              <a:rPr lang="ru-RU" dirty="0" smtClean="0"/>
              <a:t/>
            </a:r>
            <a:br>
              <a:rPr lang="ru-RU" dirty="0" smtClean="0"/>
            </a:br>
            <a:endParaRPr lang="ru-RU" dirty="0"/>
          </a:p>
        </p:txBody>
      </p:sp>
    </p:spTree>
    <p:extLst>
      <p:ext uri="{BB962C8B-B14F-4D97-AF65-F5344CB8AC3E}">
        <p14:creationId xmlns:p14="http://schemas.microsoft.com/office/powerpoint/2010/main" val="374908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22831"/>
            <a:ext cx="8596668" cy="5918532"/>
          </a:xfrm>
        </p:spPr>
        <p:txBody>
          <a:bodyPr/>
          <a:lstStyle/>
          <a:p>
            <a:r>
              <a:rPr lang="ru-RU" dirty="0"/>
              <a:t>Предварительно, независимо от возраста и самочувствия, следует обязательно посетить доктора. Также перед каждой процедурой существует определённая подготовка, рекомендации по которой нужно неукоснительно соблюдать. </a:t>
            </a:r>
            <a:endParaRPr lang="ru-RU" dirty="0" smtClean="0"/>
          </a:p>
          <a:p>
            <a:r>
              <a:rPr lang="ru-RU" b="1" dirty="0" smtClean="0"/>
              <a:t>Так </a:t>
            </a:r>
            <a:r>
              <a:rPr lang="ru-RU" b="1" dirty="0"/>
              <a:t>называют уколы </a:t>
            </a:r>
            <a:r>
              <a:rPr lang="ru-RU" i="1" dirty="0" err="1"/>
              <a:t>ботокса</a:t>
            </a:r>
            <a:r>
              <a:rPr lang="ru-RU" dirty="0"/>
              <a:t>, хотя инъекционно вводиться не только это препараты </a:t>
            </a:r>
            <a:r>
              <a:rPr lang="ru-RU" dirty="0" err="1"/>
              <a:t>ботокса</a:t>
            </a:r>
            <a:r>
              <a:rPr lang="ru-RU" dirty="0"/>
              <a:t>. Кроме инъекций </a:t>
            </a:r>
            <a:r>
              <a:rPr lang="ru-RU" dirty="0" err="1"/>
              <a:t>ботулотоксина</a:t>
            </a:r>
            <a:r>
              <a:rPr lang="ru-RU" dirty="0"/>
              <a:t> существуют и другие методы. Это</a:t>
            </a:r>
            <a:r>
              <a:rPr lang="ru-RU" dirty="0" smtClean="0"/>
              <a:t>:</a:t>
            </a:r>
          </a:p>
          <a:p>
            <a:r>
              <a:rPr lang="ru-RU" i="1" dirty="0" smtClean="0"/>
              <a:t> </a:t>
            </a:r>
            <a:r>
              <a:rPr lang="ru-RU" i="1" dirty="0" err="1"/>
              <a:t>Мезотерапия</a:t>
            </a:r>
            <a:r>
              <a:rPr lang="ru-RU" i="1" dirty="0"/>
              <a:t> </a:t>
            </a:r>
            <a:r>
              <a:rPr lang="ru-RU" dirty="0"/>
              <a:t>– введение в глубокие слои кожи препаратов на основе </a:t>
            </a:r>
            <a:r>
              <a:rPr lang="ru-RU" dirty="0" err="1"/>
              <a:t>гиалуроновой</a:t>
            </a:r>
            <a:r>
              <a:rPr lang="ru-RU" dirty="0"/>
              <a:t> кислоты. Что эффективнее </a:t>
            </a:r>
            <a:r>
              <a:rPr lang="ru-RU" dirty="0" err="1"/>
              <a:t>мезотерапия</a:t>
            </a:r>
            <a:r>
              <a:rPr lang="ru-RU" dirty="0"/>
              <a:t> или </a:t>
            </a:r>
            <a:r>
              <a:rPr lang="ru-RU" dirty="0" err="1"/>
              <a:t>биоревитализация</a:t>
            </a:r>
            <a:r>
              <a:rPr lang="ru-RU" dirty="0"/>
              <a:t> подробнее здесь.</a:t>
            </a:r>
            <a:br>
              <a:rPr lang="ru-RU" dirty="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2595" y="3355659"/>
            <a:ext cx="4369537" cy="3277153"/>
          </a:xfrm>
          <a:prstGeom prst="rect">
            <a:avLst/>
          </a:prstGeom>
        </p:spPr>
      </p:pic>
    </p:spTree>
    <p:extLst>
      <p:ext uri="{BB962C8B-B14F-4D97-AF65-F5344CB8AC3E}">
        <p14:creationId xmlns:p14="http://schemas.microsoft.com/office/powerpoint/2010/main" val="208489619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893</Words>
  <Application>Microsoft Office PowerPoint</Application>
  <PresentationFormat>Широкоэкранный</PresentationFormat>
  <Paragraphs>35</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Trebuchet MS</vt:lpstr>
      <vt:lpstr>Wingdings 3</vt:lpstr>
      <vt:lpstr>Грань</vt:lpstr>
      <vt:lpstr>Морщины шеи Профилактика Лечение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Морщины шеи Профилактика Лечение</dc:title>
  <dc:creator>Microsoft Office</dc:creator>
  <cp:lastModifiedBy>Microsoft Office</cp:lastModifiedBy>
  <cp:revision>5</cp:revision>
  <dcterms:created xsi:type="dcterms:W3CDTF">2018-05-22T16:10:36Z</dcterms:created>
  <dcterms:modified xsi:type="dcterms:W3CDTF">2018-05-22T16:42:47Z</dcterms:modified>
</cp:coreProperties>
</file>