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35603C-4BEE-4800-8DB9-402D20E1483F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619B65-918E-4799-AC86-DF26B84A45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86742" cy="18573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Лекция № 12</a:t>
            </a:r>
            <a:br>
              <a:rPr lang="ru-RU" sz="4000" dirty="0" smtClean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Тема 1.9. Сестринский процесс при боли.</a:t>
            </a:r>
            <a:endParaRPr lang="ru-RU" sz="4000" dirty="0">
              <a:solidFill>
                <a:schemeClr val="bg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643446"/>
            <a:ext cx="4925738" cy="10001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преподаватель отделения «Сестринское дело»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Битковская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85786" y="142852"/>
            <a:ext cx="75724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</a:t>
            </a:r>
          </a:p>
          <a:p>
            <a:pPr algn="ctr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образования «Красноярский государственный медицинский университет </a:t>
            </a:r>
          </a:p>
          <a:p>
            <a:pPr algn="ctr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1071546"/>
            <a:ext cx="8604448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-Roman" charset="-128"/>
                <a:cs typeface="Times New Roman" pitchFamily="18" charset="0"/>
              </a:rPr>
              <a:t>Интенсивность боли оценивают по двум методам.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-Roman" charset="-128"/>
                <a:cs typeface="Times New Roman" pitchFamily="18" charset="0"/>
              </a:rPr>
              <a:t>1. Субъективный метод — шкала вербальных оценок. Интенсивность боли оценивает пациент, исходя из ощущения: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-Roman" charset="-128"/>
                <a:cs typeface="Times New Roman" pitchFamily="18" charset="0"/>
              </a:rPr>
              <a:t> 0 баллов — боль отсутствует;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-Roman" charset="-128"/>
                <a:cs typeface="Times New Roman" pitchFamily="18" charset="0"/>
              </a:rPr>
              <a:t> I балл — слабая боль;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-Roman" charset="-128"/>
                <a:cs typeface="Times New Roman" pitchFamily="18" charset="0"/>
              </a:rPr>
              <a:t> 2 балла — умеренная (средняя) боль;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-Roman" charset="-128"/>
                <a:cs typeface="Times New Roman" pitchFamily="18" charset="0"/>
              </a:rPr>
              <a:t> 3 балла — сильная боль;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-Roman" charset="-128"/>
                <a:cs typeface="Times New Roman" pitchFamily="18" charset="0"/>
              </a:rPr>
              <a:t> 4 балла — нестерпимая боль.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67544" y="980728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 charset="-128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. Визуально-аналоговая шкала — линия, на левом конце которой отмечено отсутствие боли (0 %), на правом — нестерпимая боль (100 %).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6525862" cy="20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643446"/>
            <a:ext cx="3422566" cy="20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428728" y="785794"/>
            <a:ext cx="655272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Bold"/>
                <a:cs typeface="Times New Roman" pitchFamily="18" charset="0"/>
              </a:rPr>
              <a:t>Лекарственная терапия для устранения боли. 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3116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ненаркотические анальгетики (аспирин, парацетамол, анальгин, баралгин,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диклофенак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ибупрофен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слабые опиаты (ненаркотические анальгетики) (кодеин, дионин,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трамал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сильные опиаты (морфина гидрохлорид,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омнопон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20" y="1428736"/>
            <a:ext cx="8501122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-Roman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Вспомогательные лекарственные средства используются с целью усиления действия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анальгетических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 средств, облегчения мучительных симптомов опухолевого роста, устранения побочных эффектов анальгетиков.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1. Слабительные — препараты сены, касторовое масло,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бисакодил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гутталакс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свечи с глицерином.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2. Противорвотные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церукал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дроперидол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галоперидол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3. Психотропные — седативные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корвалол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валокордин, настойки валерианы и пустырника); снотворные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радедорм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барбитал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); транквилизаторы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диазепам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феназепан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элениум); антидепрессанты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фамитриптилин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азафен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071546"/>
            <a:ext cx="8172400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-Roman" charset="-128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езависимые сестринские вмешательства, направленные на снятие или уменьшение боли: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1) отвлечение внимания;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2) изменения положения тела;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3) применение холода или тепла;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4) обучение пациента различным методикам расслабления;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5) музыкотерапия и искусство;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6) растирания или легкое поглаживание болезненного участка;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7) отвлекающая деятельность (трудотерапия).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61236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Психологические проблемы медицинского персонал</a:t>
            </a:r>
            <a:r>
              <a:rPr lang="ru-RU" sz="2800" b="1" dirty="0"/>
              <a:t>а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00034" y="1500174"/>
            <a:ext cx="8244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профессиональная и человеческая ответственность не только перед больным, но и перед его окружением;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 ощущение собственной смертности;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 восприятие и переживание собственной беспомощности;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 стресс, постоянная утрата тех, за кем пришлось ухаживать.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1142984"/>
            <a:ext cx="83164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Психоэмоциональное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 напряжение уменьшают: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 хорошая организация работы;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 создание атмосферы сотрудничества, поддержки и взаимопонимания между всеми членами коллектива;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 charset="-128"/>
                <a:cs typeface="Times New Roman" pitchFamily="18" charset="0"/>
              </a:rPr>
              <a:t> наличие для медицинского персонала кабинетов психологической разгрузки.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4572000" y="739775"/>
            <a:ext cx="410408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1142984"/>
            <a:ext cx="77403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План лекции: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Классификация боли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Italic"/>
                <a:cs typeface="Times New Roman" pitchFamily="18" charset="0"/>
              </a:rPr>
              <a:t> Виды болей при раке и причины их возникновения.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Italic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Italic"/>
                <a:cs typeface="Times New Roman" pitchFamily="18" charset="0"/>
              </a:rPr>
              <a:t> Оценка боли.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Italic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Bold"/>
                <a:cs typeface="Times New Roman" pitchFamily="18" charset="0"/>
              </a:rPr>
              <a:t> Лекарственная терапия для устранения боли.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Bold"/>
                <a:cs typeface="Times New Roman" pitchFamily="18" charset="0"/>
              </a:rPr>
              <a:t> Психологические проблемы медицинского персонала.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это психофизиологическая реакция организма, возникающая при сильном раздражении чувствительных нервных окончаний, заложенных в органах и тканях</a:t>
            </a:r>
            <a:r>
              <a:rPr lang="ru-RU" sz="3200" dirty="0"/>
              <a:t>.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810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14546" y="642918"/>
            <a:ext cx="489654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боли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1714488"/>
            <a:ext cx="860546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локализации: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соматическую поверхностную (в случае повреждения кожных покровов),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соматическую глубокую (при повреждении костно-мышечной системы),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висцеральную (при повреждении внутренних органов).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месту повреждения структур нервной системы: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Боли, возникающие при повреждении периферических нервов, называют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нейропатическими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болями, а при повреждении структур ЦНС - центральными болями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285860"/>
            <a:ext cx="8568952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временным характеристикам: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Острая боль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новая, недавняя боль, неразрывно связанная с вызвавшим ее повреждением и, как правило, является симптомом какого-либо заболевания. Такая боль исчезает при устранении повреждения.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Хроническая боль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приобретает статус самостоятельной болезни, продолжается длительный период времени даже после устранения причины, вызвавшей острую боль.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557216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головная боль (мигрень, пучковые или кластерные головные боли, хроническая пароксизмальная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гемикрания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головные боли мышечного напряжения; вторичные или симптоматические - следствие перенесенной черепно-мозговой травмы, сосудистой патологии мозга, опухолей и т.д.).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08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боль, связанная с воспалением элементов опорно-двигательного аппарата (суставные боли,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дискогенные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радикулиты,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миофасциальные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боли, миалгии)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абдоминальные боли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лицевые боли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264692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26766"/>
            <a:ext cx="2481271" cy="373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5929354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 при травме (ушибы, вывихи)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 при повреждениях кожи (ссадины, ожоги)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зубная боль и боль после стоматологических вмешательств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 при стенокардии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менструальная боль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 у онкологических больных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000108"/>
            <a:ext cx="246522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71942"/>
            <a:ext cx="217629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8596" y="1000108"/>
            <a:ext cx="8172400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Italic"/>
                <a:cs typeface="Times New Roman" pitchFamily="18" charset="0"/>
              </a:rPr>
              <a:t>Оценка боли.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Italic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При оценке боли определяют: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 ее локализацию;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 интенсивность и продолжительность (слабая, умеренная или сильная, нестерпимая, длительная боль);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 характер (тупая, стреляющая, схваткообразная, ноющая, терзающая, утомительная);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 факторы, способствующие ее появлению и усилению (что уменьшает боль, что ее провоцирует);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-Roman"/>
                <a:cs typeface="Times New Roman" pitchFamily="18" charset="0"/>
              </a:rPr>
              <a:t> ее наличие в анамнезе (как пациент переносил подобную боль ранее).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742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Лекция № 12 Тема 1.9. Сестринский процесс при боли.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12 Тема 1.9. Сестринский процесс при боли. </dc:title>
  <dc:creator>Венера</dc:creator>
  <cp:lastModifiedBy>Venera</cp:lastModifiedBy>
  <cp:revision>31</cp:revision>
  <dcterms:created xsi:type="dcterms:W3CDTF">2012-08-13T08:52:28Z</dcterms:created>
  <dcterms:modified xsi:type="dcterms:W3CDTF">2021-09-16T04:46:46Z</dcterms:modified>
</cp:coreProperties>
</file>