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18.12.2018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B%D0%BE%D0%B2%D0%BE" TargetMode="External"/><Relationship Id="rId2" Type="http://schemas.openxmlformats.org/officeDocument/2006/relationships/hyperlink" Target="https://ru.wikipedia.org/wiki/%D0%A4%D1%80%D0%B0%D0%BD%D1%86%D1%83%D0%B7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seofinansah.ru/kak-zarabotat/cryptocurrency/token-chto-eto-takoe-prostymi-slovami" TargetMode="External"/><Relationship Id="rId2" Type="http://schemas.openxmlformats.org/officeDocument/2006/relationships/hyperlink" Target="https://studwood.ru/716274/menedzhment/elektronnyy_zamok_sobo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tudref.com/334328/informatika/identifikatsiya_autentifikatsiya" TargetMode="External"/><Relationship Id="rId4" Type="http://schemas.openxmlformats.org/officeDocument/2006/relationships/hyperlink" Target="https://ru.wikipedia.org/wiki/%D0%9F%D0%B0%D1%80%D0%BE%D0%BB%D1%8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3933056"/>
            <a:ext cx="3124944" cy="178194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Выполнила:</a:t>
            </a:r>
          </a:p>
          <a:p>
            <a:r>
              <a:rPr lang="ru-RU" dirty="0" smtClean="0"/>
              <a:t>Студентка </a:t>
            </a:r>
            <a:r>
              <a:rPr lang="en-US" dirty="0" smtClean="0"/>
              <a:t>I </a:t>
            </a:r>
            <a:r>
              <a:rPr lang="ru-RU" dirty="0" smtClean="0"/>
              <a:t>курса лечебного факультета, группы №106</a:t>
            </a:r>
          </a:p>
          <a:p>
            <a:r>
              <a:rPr lang="ru-RU" dirty="0" err="1" smtClean="0"/>
              <a:t>Манчхашвили</a:t>
            </a:r>
            <a:r>
              <a:rPr lang="ru-RU" dirty="0" smtClean="0"/>
              <a:t> Ангелины Георгиевны</a:t>
            </a:r>
          </a:p>
          <a:p>
            <a:endParaRPr lang="ru-RU" dirty="0"/>
          </a:p>
          <a:p>
            <a:r>
              <a:rPr lang="ru-RU" dirty="0" smtClean="0"/>
              <a:t>Проверила:</a:t>
            </a:r>
          </a:p>
          <a:p>
            <a:r>
              <a:rPr lang="ru-RU" dirty="0" smtClean="0"/>
              <a:t>Доцент кафедры медицинской кибернетики и информатики</a:t>
            </a:r>
          </a:p>
          <a:p>
            <a:r>
              <a:rPr lang="ru-RU" dirty="0" err="1" smtClean="0"/>
              <a:t>Апанович</a:t>
            </a:r>
            <a:r>
              <a:rPr lang="ru-RU" dirty="0" smtClean="0"/>
              <a:t> Марина Степановна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5069160" cy="2384648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доступом к информационным ресурсам. Идентификация. Пароли.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Токены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Смарт-карты.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Штрих-код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731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04664"/>
            <a:ext cx="7632848" cy="3619872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098" name="Picture 2" descr="http://cs01.files.mya5.ru/DwABAIQAzQJ4Ac0BkP_D_sM/wkrqN-UDnlv0voP_zmTmVA/sv/image/55/94/16/406253/56/%D1%8D%D0%BC%D0%B1%D0%BB%D0%B5%D0%BC%D0%B0.png?14791718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08920"/>
            <a:ext cx="6019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12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7859216" cy="4039343"/>
          </a:xfrm>
        </p:spPr>
        <p:txBody>
          <a:bodyPr/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3-5 слайд:  Управление доступом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 слайд: Идентификация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 слайд: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Пароли.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Токены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Смарт-Карты.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Штрих-код.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 слайд: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Электронные замки «СОБОЛЬ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 слайд: Литература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776864" cy="1512168"/>
          </a:xfrm>
        </p:spPr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План: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413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5"/>
            <a:ext cx="5616624" cy="3456384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доступом к информационным ресурсам является ключевой функцией обеспечения информационной безопасности. Данная задача в том или ином виде решается в каждой информационной системе, а также на уровней всей ИТ-инфраструктуры компании или организации в целом. Управление доступом на современном уровне  предполагает обеспечение процессного подхода с четко детерминированной ролевой моделью.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933056"/>
            <a:ext cx="4029903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8743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496944" cy="3528392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доступом предполагает администрирование следующих сущностей: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объекты доступа (информационные системы, объекты ИТ-инфраструктуры, информационные сущности в базах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данных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пр.);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субъекты доступа (учетные записи в системах, аккаунты в разнородных источниках, включая облачные идентификаторы);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матрица доступа (правила разграничения доступа).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96944" cy="4320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http://itland.com.ua/upload/resize_cache/iblock/e97/370_180_2/e979b4a5cc2a27940ab1636108454d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743" y="3573016"/>
            <a:ext cx="5624624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787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003232" cy="3547863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Современные системы управления доступом обеспечивают функционирование как минимум следующих процессов жизненного цикла: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управление учетными записями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управление информационными ресурсами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правами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полномочиями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отчетность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https://www.ibs.ru/upload/img/istructure/Dostup_k_IT-resursam/Dostup_k_IT-resursa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www.ibs.ru/upload/img/istructure/Dostup_k_IT-resursam/Dostup_k_IT-resursam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www.ibs.ru/upload/img/istructure/Dostup_k_IT-resursam/Dostup_k_IT-resursam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489" y="2782243"/>
            <a:ext cx="6120680" cy="384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19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692696"/>
            <a:ext cx="8219256" cy="316835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Идентификация заключается в сообщении пользователем системе своего идентификатора.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Идентификаторы пользователей применяются в системе с теми же целями, что и идентификаторы любых других объектов (файлов, процессов, структур данных), и они не всегда связаны непосредственно с обеспечением безопасности.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955576"/>
          </a:xfrm>
        </p:spPr>
        <p:txBody>
          <a:bodyPr/>
          <a:lstStyle/>
          <a:p>
            <a:pPr algn="ctr"/>
            <a:r>
              <a:rPr lang="ru-RU" dirty="0" smtClean="0"/>
              <a:t>Идентификация</a:t>
            </a:r>
            <a:endParaRPr lang="ru-RU" dirty="0"/>
          </a:p>
        </p:txBody>
      </p:sp>
      <p:pic>
        <p:nvPicPr>
          <p:cNvPr id="3074" name="Picture 2" descr="http://mininform74.ru/Storage/Image/PublicationItem/Image/src/523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84984"/>
            <a:ext cx="4464496" cy="315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972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12776"/>
            <a:ext cx="8352928" cy="5040560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Пароль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hlinkClick r:id="rId2" tooltip="Французский язык"/>
              </a:rPr>
              <a:t>фр.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parole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— 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hlinkClick r:id="rId3" tooltip="Слово"/>
              </a:rPr>
              <a:t>слово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 — условное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или набор знаков, предназначенный для подтверждения личности или полномочий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Токен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представляет собой учетную единицу, применяемую для интерпретации цифрового баланса в конкретном активе.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Токены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учитываются в специальной базе данных посредством технологии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блокчейн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Смарт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карта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— это пластиковая карта, в которой установлена микросхема. Такие кадры предназначены для контроля и записи данных, также часто они способны проводить криптографические вычисления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Штриховой код (штрих-код)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- это последовательность черных и белых полос, представляющая некоторую информацию в удобном для считывания техническими средствами виде.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36904" cy="1362472"/>
          </a:xfrm>
        </p:spPr>
        <p:txBody>
          <a:bodyPr/>
          <a:lstStyle/>
          <a:p>
            <a:r>
              <a:rPr lang="ru-RU" dirty="0" smtClean="0"/>
              <a:t>Пароли. </a:t>
            </a:r>
            <a:r>
              <a:rPr lang="ru-RU" dirty="0" err="1" smtClean="0"/>
              <a:t>Токены</a:t>
            </a:r>
            <a:r>
              <a:rPr lang="ru-RU" dirty="0" smtClean="0"/>
              <a:t>. Смарт-Карты. Штрих-код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984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556792"/>
            <a:ext cx="8003232" cy="3823319"/>
          </a:xfrm>
        </p:spPr>
        <p:txBody>
          <a:bodyPr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Электронный замок ПАК Соболь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- это аппаратно-программное средство защиты компьютера от несанкционированного доступа (аппаратно-программный модуль доверенной загрузки ПАК Соболь).</a:t>
            </a:r>
          </a:p>
          <a:p>
            <a:pPr fontAlgn="base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Электронный замок Соболь может применяться как устройство, обеспечивающее защиту автономного компьютера, а также рабочей станции или сервера, входящих в состав локальной вычислительной сети.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7992888" cy="1243608"/>
          </a:xfrm>
        </p:spPr>
        <p:txBody>
          <a:bodyPr/>
          <a:lstStyle/>
          <a:p>
            <a:pPr algn="ctr"/>
            <a:r>
              <a:rPr lang="ru-RU" dirty="0"/>
              <a:t> </a:t>
            </a:r>
            <a:r>
              <a:rPr lang="ru-RU" dirty="0" smtClean="0"/>
              <a:t>Электронные </a:t>
            </a:r>
            <a:r>
              <a:rPr lang="ru-RU" dirty="0"/>
              <a:t>замки «СОБОЛЬ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2305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Электронный замок «Соболь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».  –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studwood.ru/716274/menedzhment/elektronnyy_zamok_sobol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(дата обращения: 18.12.2018.)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Токен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что это такое простыми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словами.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vseofinansah.ru/kak-zarabotat/cryptocurrency/token-chto-eto-takoe-prostymi-slovami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(дата обращения: 18.12. 2018)</a:t>
            </a: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000" dirty="0" smtClean="0"/>
              <a:t>Пароль.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https://ru.wikipedia.org/wiki/%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D0%9F%D0%B0%D1%80%D0%BE%D0%BB%D1%8C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(дата обращения: 18.12.2018)</a:t>
            </a: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 Идентификация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аутентификация.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studref.com/334328/informatika/identifikatsiya_autentifikatsiya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(дата обращения: 18.12.2018)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57200"/>
            <a:ext cx="8136904" cy="1099592"/>
          </a:xfrm>
        </p:spPr>
        <p:txBody>
          <a:bodyPr/>
          <a:lstStyle/>
          <a:p>
            <a:pPr algn="ctr"/>
            <a:r>
              <a:rPr lang="ru-RU" dirty="0" smtClean="0"/>
              <a:t>Литература: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7492123"/>
      </p:ext>
    </p:extLst>
  </p:cSld>
  <p:clrMapOvr>
    <a:masterClrMapping/>
  </p:clrMapOvr>
</p:sld>
</file>

<file path=ppt/theme/theme1.xml><?xml version="1.0" encoding="utf-8"?>
<a:theme xmlns:a="http://schemas.openxmlformats.org/drawingml/2006/main" name="Состав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85</TotalTime>
  <Words>309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Составная</vt:lpstr>
      <vt:lpstr>Управление доступом к информационным ресурсам. Идентификация. Пароли. Токены. Смарт-карты.  Штрих-код. </vt:lpstr>
      <vt:lpstr>План:</vt:lpstr>
      <vt:lpstr>Презентация PowerPoint</vt:lpstr>
      <vt:lpstr>Презентация PowerPoint</vt:lpstr>
      <vt:lpstr>Презентация PowerPoint</vt:lpstr>
      <vt:lpstr>Идентификация</vt:lpstr>
      <vt:lpstr>Пароли. Токены. Смарт-Карты. Штрих-код</vt:lpstr>
      <vt:lpstr> Электронные замки «СОБОЛЬ»</vt:lpstr>
      <vt:lpstr>Литература: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доступом к информационным ресурсам. Идентификация. Пароли. Токены. Смарт-карты.  Штрих-код. </dc:title>
  <dc:creator>Студент</dc:creator>
  <cp:lastModifiedBy>Рябошапко Е.И.</cp:lastModifiedBy>
  <cp:revision>9</cp:revision>
  <dcterms:created xsi:type="dcterms:W3CDTF">2018-12-18T04:50:21Z</dcterms:created>
  <dcterms:modified xsi:type="dcterms:W3CDTF">2018-12-18T06:30:20Z</dcterms:modified>
</cp:coreProperties>
</file>