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4" r:id="rId4"/>
    <p:sldId id="262" r:id="rId5"/>
    <p:sldId id="261" r:id="rId6"/>
    <p:sldId id="259" r:id="rId7"/>
    <p:sldId id="260" r:id="rId8"/>
    <p:sldId id="265" r:id="rId9"/>
    <p:sldId id="266" r:id="rId10"/>
    <p:sldId id="267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CBB1E-C183-4C0C-AA45-6E141C586C8B}" type="doc">
      <dgm:prSet loTypeId="urn:microsoft.com/office/officeart/2005/8/layout/hList1" loCatId="list" qsTypeId="urn:microsoft.com/office/officeart/2005/8/quickstyle/3d4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B8EDCAE7-026D-4B48-9E33-0E00B0024B07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Исходное положение – руки на пояс</a:t>
          </a:r>
        </a:p>
      </dgm:t>
    </dgm:pt>
    <dgm:pt modelId="{0F360C4F-FA8E-415A-986E-8A9BCF7AA286}" type="parTrans" cxnId="{52A7A6A1-AE54-492E-994A-FF41A665EA32}">
      <dgm:prSet/>
      <dgm:spPr/>
      <dgm:t>
        <a:bodyPr/>
        <a:lstStyle/>
        <a:p>
          <a:endParaRPr lang="ru-RU"/>
        </a:p>
      </dgm:t>
    </dgm:pt>
    <dgm:pt modelId="{0CCCFB83-823E-4065-8C2A-29D6C5F92CA3}" type="sibTrans" cxnId="{52A7A6A1-AE54-492E-994A-FF41A665EA32}">
      <dgm:prSet/>
      <dgm:spPr/>
      <dgm:t>
        <a:bodyPr/>
        <a:lstStyle/>
        <a:p>
          <a:endParaRPr lang="ru-RU"/>
        </a:p>
      </dgm:t>
    </dgm:pt>
    <dgm:pt modelId="{6C2F7CFF-DD2F-45A8-A802-DFF660D9D482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Повороты туловища влево-вправо</a:t>
          </a:r>
        </a:p>
      </dgm:t>
    </dgm:pt>
    <dgm:pt modelId="{22DC5127-FF6F-4819-A0EC-ECE59F4FBFCB}" type="parTrans" cxnId="{8DB65C2E-DFF5-4835-AB8A-75A7E04BA8B7}">
      <dgm:prSet/>
      <dgm:spPr/>
      <dgm:t>
        <a:bodyPr/>
        <a:lstStyle/>
        <a:p>
          <a:endParaRPr lang="ru-RU"/>
        </a:p>
      </dgm:t>
    </dgm:pt>
    <dgm:pt modelId="{52B2F5D5-5809-4B0B-BAB7-6E2F05B6B438}" type="sibTrans" cxnId="{8DB65C2E-DFF5-4835-AB8A-75A7E04BA8B7}">
      <dgm:prSet/>
      <dgm:spPr/>
      <dgm:t>
        <a:bodyPr/>
        <a:lstStyle/>
        <a:p>
          <a:endParaRPr lang="ru-RU"/>
        </a:p>
      </dgm:t>
    </dgm:pt>
    <dgm:pt modelId="{603AD92E-8225-46EC-A0E4-5383D2C87419}" type="pres">
      <dgm:prSet presAssocID="{AA9CBB1E-C183-4C0C-AA45-6E141C586C8B}" presName="Name0" presStyleCnt="0">
        <dgm:presLayoutVars>
          <dgm:dir/>
          <dgm:animLvl val="lvl"/>
          <dgm:resizeHandles val="exact"/>
        </dgm:presLayoutVars>
      </dgm:prSet>
      <dgm:spPr/>
    </dgm:pt>
    <dgm:pt modelId="{BF4EB75C-34DC-430B-849F-09236AD9A720}" type="pres">
      <dgm:prSet presAssocID="{B8EDCAE7-026D-4B48-9E33-0E00B0024B07}" presName="composite" presStyleCnt="0"/>
      <dgm:spPr/>
    </dgm:pt>
    <dgm:pt modelId="{32FBB9CC-F28A-4AED-A4CC-736E087F6850}" type="pres">
      <dgm:prSet presAssocID="{B8EDCAE7-026D-4B48-9E33-0E00B0024B0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F84744C-3E30-402A-AF2F-EC14FDE1878B}" type="pres">
      <dgm:prSet presAssocID="{B8EDCAE7-026D-4B48-9E33-0E00B0024B07}" presName="desTx" presStyleLbl="alignAccFollowNode1" presStyleIdx="0" presStyleCnt="2">
        <dgm:presLayoutVars>
          <dgm:bulletEnabled val="1"/>
        </dgm:presLayoutVars>
      </dgm:prSet>
      <dgm:spPr/>
    </dgm:pt>
    <dgm:pt modelId="{8A583F36-ACA7-46CE-8F22-21709F9AA325}" type="pres">
      <dgm:prSet presAssocID="{0CCCFB83-823E-4065-8C2A-29D6C5F92CA3}" presName="space" presStyleCnt="0"/>
      <dgm:spPr/>
    </dgm:pt>
    <dgm:pt modelId="{6D9E4FDC-49A5-4757-9DCD-7D0463C6F98C}" type="pres">
      <dgm:prSet presAssocID="{6C2F7CFF-DD2F-45A8-A802-DFF660D9D482}" presName="composite" presStyleCnt="0"/>
      <dgm:spPr/>
    </dgm:pt>
    <dgm:pt modelId="{BAE7398B-FA2D-46EA-A699-66F78CA17E77}" type="pres">
      <dgm:prSet presAssocID="{6C2F7CFF-DD2F-45A8-A802-DFF660D9D48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861E544-3026-466A-AF50-02CB55A20B70}" type="pres">
      <dgm:prSet presAssocID="{6C2F7CFF-DD2F-45A8-A802-DFF660D9D48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DB65C2E-DFF5-4835-AB8A-75A7E04BA8B7}" srcId="{AA9CBB1E-C183-4C0C-AA45-6E141C586C8B}" destId="{6C2F7CFF-DD2F-45A8-A802-DFF660D9D482}" srcOrd="1" destOrd="0" parTransId="{22DC5127-FF6F-4819-A0EC-ECE59F4FBFCB}" sibTransId="{52B2F5D5-5809-4B0B-BAB7-6E2F05B6B438}"/>
    <dgm:cxn modelId="{BDEA793F-9360-416F-B68E-26877FFED520}" type="presOf" srcId="{B8EDCAE7-026D-4B48-9E33-0E00B0024B07}" destId="{32FBB9CC-F28A-4AED-A4CC-736E087F6850}" srcOrd="0" destOrd="0" presId="urn:microsoft.com/office/officeart/2005/8/layout/hList1"/>
    <dgm:cxn modelId="{0E14589A-31E2-43AB-AFE4-C1F733C2299D}" type="presOf" srcId="{6C2F7CFF-DD2F-45A8-A802-DFF660D9D482}" destId="{BAE7398B-FA2D-46EA-A699-66F78CA17E77}" srcOrd="0" destOrd="0" presId="urn:microsoft.com/office/officeart/2005/8/layout/hList1"/>
    <dgm:cxn modelId="{52A7A6A1-AE54-492E-994A-FF41A665EA32}" srcId="{AA9CBB1E-C183-4C0C-AA45-6E141C586C8B}" destId="{B8EDCAE7-026D-4B48-9E33-0E00B0024B07}" srcOrd="0" destOrd="0" parTransId="{0F360C4F-FA8E-415A-986E-8A9BCF7AA286}" sibTransId="{0CCCFB83-823E-4065-8C2A-29D6C5F92CA3}"/>
    <dgm:cxn modelId="{BF5C2DF8-A14E-4D07-9887-7C6ADB4983D0}" type="presOf" srcId="{AA9CBB1E-C183-4C0C-AA45-6E141C586C8B}" destId="{603AD92E-8225-46EC-A0E4-5383D2C87419}" srcOrd="0" destOrd="0" presId="urn:microsoft.com/office/officeart/2005/8/layout/hList1"/>
    <dgm:cxn modelId="{FD95CDDF-5E0A-4C6E-8E23-1D89120FCE55}" type="presParOf" srcId="{603AD92E-8225-46EC-A0E4-5383D2C87419}" destId="{BF4EB75C-34DC-430B-849F-09236AD9A720}" srcOrd="0" destOrd="0" presId="urn:microsoft.com/office/officeart/2005/8/layout/hList1"/>
    <dgm:cxn modelId="{1E3DAAED-68E6-41FA-B287-3F0177C22CBF}" type="presParOf" srcId="{BF4EB75C-34DC-430B-849F-09236AD9A720}" destId="{32FBB9CC-F28A-4AED-A4CC-736E087F6850}" srcOrd="0" destOrd="0" presId="urn:microsoft.com/office/officeart/2005/8/layout/hList1"/>
    <dgm:cxn modelId="{6D54088B-AB50-4C1F-8E09-EF03CE58A946}" type="presParOf" srcId="{BF4EB75C-34DC-430B-849F-09236AD9A720}" destId="{FF84744C-3E30-402A-AF2F-EC14FDE1878B}" srcOrd="1" destOrd="0" presId="urn:microsoft.com/office/officeart/2005/8/layout/hList1"/>
    <dgm:cxn modelId="{94893450-8594-436F-ACB2-7AC3158A08ED}" type="presParOf" srcId="{603AD92E-8225-46EC-A0E4-5383D2C87419}" destId="{8A583F36-ACA7-46CE-8F22-21709F9AA325}" srcOrd="1" destOrd="0" presId="urn:microsoft.com/office/officeart/2005/8/layout/hList1"/>
    <dgm:cxn modelId="{4FA41B6C-3603-4035-B2B7-2BAD9E3F9B5D}" type="presParOf" srcId="{603AD92E-8225-46EC-A0E4-5383D2C87419}" destId="{6D9E4FDC-49A5-4757-9DCD-7D0463C6F98C}" srcOrd="2" destOrd="0" presId="urn:microsoft.com/office/officeart/2005/8/layout/hList1"/>
    <dgm:cxn modelId="{D2962BC1-1D71-4D6E-A289-A090D3C955EE}" type="presParOf" srcId="{6D9E4FDC-49A5-4757-9DCD-7D0463C6F98C}" destId="{BAE7398B-FA2D-46EA-A699-66F78CA17E77}" srcOrd="0" destOrd="0" presId="urn:microsoft.com/office/officeart/2005/8/layout/hList1"/>
    <dgm:cxn modelId="{01C051FD-64C4-47D2-9F41-622081D43D30}" type="presParOf" srcId="{6D9E4FDC-49A5-4757-9DCD-7D0463C6F98C}" destId="{8861E544-3026-466A-AF50-02CB55A20B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DF683-73B1-437F-AB27-D909D110B790}" type="doc">
      <dgm:prSet loTypeId="urn:microsoft.com/office/officeart/2005/8/layout/hList1" loCatId="list" qsTypeId="urn:microsoft.com/office/officeart/2005/8/quickstyle/3d3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7139351C-FFDC-464C-8C35-633C75D22986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Круговые вращения тазом </a:t>
          </a:r>
        </a:p>
      </dgm:t>
    </dgm:pt>
    <dgm:pt modelId="{CFEE8226-E754-4FA5-8BE6-14A81B61B615}" type="parTrans" cxnId="{F3347602-B8AC-431B-8F86-D82CFEE0BA47}">
      <dgm:prSet/>
      <dgm:spPr/>
      <dgm:t>
        <a:bodyPr/>
        <a:lstStyle/>
        <a:p>
          <a:endParaRPr lang="ru-RU"/>
        </a:p>
      </dgm:t>
    </dgm:pt>
    <dgm:pt modelId="{91883CE0-2EE3-4853-A34C-B3B7B48FD0E5}" type="sibTrans" cxnId="{F3347602-B8AC-431B-8F86-D82CFEE0BA47}">
      <dgm:prSet/>
      <dgm:spPr/>
      <dgm:t>
        <a:bodyPr/>
        <a:lstStyle/>
        <a:p>
          <a:endParaRPr lang="ru-RU"/>
        </a:p>
      </dgm:t>
    </dgm:pt>
    <dgm:pt modelId="{4E6312EF-7E35-4659-89CE-418B82D281A5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Наклоны вперед</a:t>
          </a:r>
        </a:p>
      </dgm:t>
    </dgm:pt>
    <dgm:pt modelId="{20E87865-407C-4700-A2A2-D3D27F04DF82}" type="parTrans" cxnId="{2E8FDA39-F0B7-433F-ACB9-5C468C79863F}">
      <dgm:prSet/>
      <dgm:spPr/>
      <dgm:t>
        <a:bodyPr/>
        <a:lstStyle/>
        <a:p>
          <a:endParaRPr lang="ru-RU"/>
        </a:p>
      </dgm:t>
    </dgm:pt>
    <dgm:pt modelId="{6AAB4D9B-2AF6-428F-B6DB-8F58790D9500}" type="sibTrans" cxnId="{2E8FDA39-F0B7-433F-ACB9-5C468C79863F}">
      <dgm:prSet/>
      <dgm:spPr/>
      <dgm:t>
        <a:bodyPr/>
        <a:lstStyle/>
        <a:p>
          <a:endParaRPr lang="ru-RU"/>
        </a:p>
      </dgm:t>
    </dgm:pt>
    <dgm:pt modelId="{D07F32D3-870C-4EE2-BA37-9900549A21DB}" type="pres">
      <dgm:prSet presAssocID="{57DDF683-73B1-437F-AB27-D909D110B790}" presName="Name0" presStyleCnt="0">
        <dgm:presLayoutVars>
          <dgm:dir/>
          <dgm:animLvl val="lvl"/>
          <dgm:resizeHandles val="exact"/>
        </dgm:presLayoutVars>
      </dgm:prSet>
      <dgm:spPr/>
    </dgm:pt>
    <dgm:pt modelId="{4C2AC618-8266-49F4-A30D-090E73094BCE}" type="pres">
      <dgm:prSet presAssocID="{7139351C-FFDC-464C-8C35-633C75D22986}" presName="composite" presStyleCnt="0"/>
      <dgm:spPr/>
    </dgm:pt>
    <dgm:pt modelId="{E913C9D9-DA82-4F93-8CC3-39C00C2522D8}" type="pres">
      <dgm:prSet presAssocID="{7139351C-FFDC-464C-8C35-633C75D2298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1EC4264-D207-458D-B946-60B8B76B70EF}" type="pres">
      <dgm:prSet presAssocID="{7139351C-FFDC-464C-8C35-633C75D22986}" presName="desTx" presStyleLbl="alignAccFollowNode1" presStyleIdx="0" presStyleCnt="2">
        <dgm:presLayoutVars>
          <dgm:bulletEnabled val="1"/>
        </dgm:presLayoutVars>
      </dgm:prSet>
      <dgm:spPr/>
    </dgm:pt>
    <dgm:pt modelId="{84E01D73-2B00-405A-9467-209526C30FD3}" type="pres">
      <dgm:prSet presAssocID="{91883CE0-2EE3-4853-A34C-B3B7B48FD0E5}" presName="space" presStyleCnt="0"/>
      <dgm:spPr/>
    </dgm:pt>
    <dgm:pt modelId="{AEC1E6DC-8E76-450F-956A-21CC0EFD678E}" type="pres">
      <dgm:prSet presAssocID="{4E6312EF-7E35-4659-89CE-418B82D281A5}" presName="composite" presStyleCnt="0"/>
      <dgm:spPr/>
    </dgm:pt>
    <dgm:pt modelId="{DA50AA66-8A5C-43D3-87A9-281C5B262D78}" type="pres">
      <dgm:prSet presAssocID="{4E6312EF-7E35-4659-89CE-418B82D281A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DF2BECB-04A7-4A37-BA73-292C47DAEC7B}" type="pres">
      <dgm:prSet presAssocID="{4E6312EF-7E35-4659-89CE-418B82D281A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3347602-B8AC-431B-8F86-D82CFEE0BA47}" srcId="{57DDF683-73B1-437F-AB27-D909D110B790}" destId="{7139351C-FFDC-464C-8C35-633C75D22986}" srcOrd="0" destOrd="0" parTransId="{CFEE8226-E754-4FA5-8BE6-14A81B61B615}" sibTransId="{91883CE0-2EE3-4853-A34C-B3B7B48FD0E5}"/>
    <dgm:cxn modelId="{2E8FDA39-F0B7-433F-ACB9-5C468C79863F}" srcId="{57DDF683-73B1-437F-AB27-D909D110B790}" destId="{4E6312EF-7E35-4659-89CE-418B82D281A5}" srcOrd="1" destOrd="0" parTransId="{20E87865-407C-4700-A2A2-D3D27F04DF82}" sibTransId="{6AAB4D9B-2AF6-428F-B6DB-8F58790D9500}"/>
    <dgm:cxn modelId="{A239343E-5537-4EEC-B165-A91522B49399}" type="presOf" srcId="{7139351C-FFDC-464C-8C35-633C75D22986}" destId="{E913C9D9-DA82-4F93-8CC3-39C00C2522D8}" srcOrd="0" destOrd="0" presId="urn:microsoft.com/office/officeart/2005/8/layout/hList1"/>
    <dgm:cxn modelId="{C660F88E-0331-4174-922B-B60C8A776E8A}" type="presOf" srcId="{4E6312EF-7E35-4659-89CE-418B82D281A5}" destId="{DA50AA66-8A5C-43D3-87A9-281C5B262D78}" srcOrd="0" destOrd="0" presId="urn:microsoft.com/office/officeart/2005/8/layout/hList1"/>
    <dgm:cxn modelId="{F6541DDA-9D49-4882-9B48-BF2C86DA60BC}" type="presOf" srcId="{57DDF683-73B1-437F-AB27-D909D110B790}" destId="{D07F32D3-870C-4EE2-BA37-9900549A21DB}" srcOrd="0" destOrd="0" presId="urn:microsoft.com/office/officeart/2005/8/layout/hList1"/>
    <dgm:cxn modelId="{76073638-B855-4281-A7D5-28AFC68FD0EC}" type="presParOf" srcId="{D07F32D3-870C-4EE2-BA37-9900549A21DB}" destId="{4C2AC618-8266-49F4-A30D-090E73094BCE}" srcOrd="0" destOrd="0" presId="urn:microsoft.com/office/officeart/2005/8/layout/hList1"/>
    <dgm:cxn modelId="{CFF19072-062F-4591-942D-7FB730E473FD}" type="presParOf" srcId="{4C2AC618-8266-49F4-A30D-090E73094BCE}" destId="{E913C9D9-DA82-4F93-8CC3-39C00C2522D8}" srcOrd="0" destOrd="0" presId="urn:microsoft.com/office/officeart/2005/8/layout/hList1"/>
    <dgm:cxn modelId="{AFFE8345-078F-4571-9D7B-58FD22A2A8CD}" type="presParOf" srcId="{4C2AC618-8266-49F4-A30D-090E73094BCE}" destId="{01EC4264-D207-458D-B946-60B8B76B70EF}" srcOrd="1" destOrd="0" presId="urn:microsoft.com/office/officeart/2005/8/layout/hList1"/>
    <dgm:cxn modelId="{B6DC37FB-A186-4A86-9B0F-C625245B3A03}" type="presParOf" srcId="{D07F32D3-870C-4EE2-BA37-9900549A21DB}" destId="{84E01D73-2B00-405A-9467-209526C30FD3}" srcOrd="1" destOrd="0" presId="urn:microsoft.com/office/officeart/2005/8/layout/hList1"/>
    <dgm:cxn modelId="{4C1CADC3-F21A-484E-B7BC-EC65D9482F03}" type="presParOf" srcId="{D07F32D3-870C-4EE2-BA37-9900549A21DB}" destId="{AEC1E6DC-8E76-450F-956A-21CC0EFD678E}" srcOrd="2" destOrd="0" presId="urn:microsoft.com/office/officeart/2005/8/layout/hList1"/>
    <dgm:cxn modelId="{7674E60A-D488-402D-9E52-93FB88A44A51}" type="presParOf" srcId="{AEC1E6DC-8E76-450F-956A-21CC0EFD678E}" destId="{DA50AA66-8A5C-43D3-87A9-281C5B262D78}" srcOrd="0" destOrd="0" presId="urn:microsoft.com/office/officeart/2005/8/layout/hList1"/>
    <dgm:cxn modelId="{7D33A4D0-9295-4E78-BD8E-F4DCC51A284D}" type="presParOf" srcId="{AEC1E6DC-8E76-450F-956A-21CC0EFD678E}" destId="{3DF2BECB-04A7-4A37-BA73-292C47DAEC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9348AE-DB52-4B33-9F9E-9C4CC288E1A0}" type="doc">
      <dgm:prSet loTypeId="urn:microsoft.com/office/officeart/2005/8/layout/lProcess3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36DAEC7F-1A42-4C3C-B725-25A951A23A18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стойка. Наклон влево, вправо.</a:t>
          </a:r>
        </a:p>
      </dgm:t>
    </dgm:pt>
    <dgm:pt modelId="{673868C2-C3FB-4909-90C1-2340CA26942E}" type="parTrans" cxnId="{400E95F8-B739-4076-9100-EE75031FF029}">
      <dgm:prSet/>
      <dgm:spPr/>
      <dgm:t>
        <a:bodyPr/>
        <a:lstStyle/>
        <a:p>
          <a:endParaRPr lang="ru-RU"/>
        </a:p>
      </dgm:t>
    </dgm:pt>
    <dgm:pt modelId="{9126DC79-A99D-4F81-A7F7-59E637C493A6}" type="sibTrans" cxnId="{400E95F8-B739-4076-9100-EE75031FF029}">
      <dgm:prSet/>
      <dgm:spPr/>
      <dgm:t>
        <a:bodyPr/>
        <a:lstStyle/>
        <a:p>
          <a:endParaRPr lang="ru-RU"/>
        </a:p>
      </dgm:t>
    </dgm:pt>
    <dgm:pt modelId="{5DC88905-2EF5-43AB-8532-D00BD93CF7FE}" type="pres">
      <dgm:prSet presAssocID="{899348AE-DB52-4B33-9F9E-9C4CC288E1A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16EB859-8C34-4D1E-828E-58EFE3693B7B}" type="pres">
      <dgm:prSet presAssocID="{36DAEC7F-1A42-4C3C-B725-25A951A23A18}" presName="horFlow" presStyleCnt="0"/>
      <dgm:spPr/>
    </dgm:pt>
    <dgm:pt modelId="{E9ED5DD4-CCD3-4318-AC2E-773F4DC5E0CF}" type="pres">
      <dgm:prSet presAssocID="{36DAEC7F-1A42-4C3C-B725-25A951A23A18}" presName="bigChev" presStyleLbl="node1" presStyleIdx="0" presStyleCnt="1" custLinFactNeighborX="-6098" custLinFactNeighborY="953"/>
      <dgm:spPr/>
    </dgm:pt>
  </dgm:ptLst>
  <dgm:cxnLst>
    <dgm:cxn modelId="{1BE12073-49A5-4097-8348-64AE8E29D97A}" type="presOf" srcId="{899348AE-DB52-4B33-9F9E-9C4CC288E1A0}" destId="{5DC88905-2EF5-43AB-8532-D00BD93CF7FE}" srcOrd="0" destOrd="0" presId="urn:microsoft.com/office/officeart/2005/8/layout/lProcess3"/>
    <dgm:cxn modelId="{CDF31B8D-1D0E-48AB-97FA-C528142B40E9}" type="presOf" srcId="{36DAEC7F-1A42-4C3C-B725-25A951A23A18}" destId="{E9ED5DD4-CCD3-4318-AC2E-773F4DC5E0CF}" srcOrd="0" destOrd="0" presId="urn:microsoft.com/office/officeart/2005/8/layout/lProcess3"/>
    <dgm:cxn modelId="{400E95F8-B739-4076-9100-EE75031FF029}" srcId="{899348AE-DB52-4B33-9F9E-9C4CC288E1A0}" destId="{36DAEC7F-1A42-4C3C-B725-25A951A23A18}" srcOrd="0" destOrd="0" parTransId="{673868C2-C3FB-4909-90C1-2340CA26942E}" sibTransId="{9126DC79-A99D-4F81-A7F7-59E637C493A6}"/>
    <dgm:cxn modelId="{09107770-D4C8-49F0-9150-A21118995B5B}" type="presParOf" srcId="{5DC88905-2EF5-43AB-8532-D00BD93CF7FE}" destId="{C16EB859-8C34-4D1E-828E-58EFE3693B7B}" srcOrd="0" destOrd="0" presId="urn:microsoft.com/office/officeart/2005/8/layout/lProcess3"/>
    <dgm:cxn modelId="{614C011C-801B-4C8A-9340-BAB040B61503}" type="presParOf" srcId="{C16EB859-8C34-4D1E-828E-58EFE3693B7B}" destId="{E9ED5DD4-CCD3-4318-AC2E-773F4DC5E0C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D2022D-C320-4EB6-8D2D-59E84BD4A545}" type="doc">
      <dgm:prSet loTypeId="urn:microsoft.com/office/officeart/2005/8/layout/lProcess3" loCatId="process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4B35C97C-B8C8-42A6-9CD8-27CE9F2E0D2B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Вращение головы </a:t>
          </a:r>
        </a:p>
      </dgm:t>
    </dgm:pt>
    <dgm:pt modelId="{FFCD2F13-0026-423A-BCC4-71865F91F632}" type="parTrans" cxnId="{59DF748C-F045-4358-937D-B7F7CFC86EDD}">
      <dgm:prSet/>
      <dgm:spPr/>
      <dgm:t>
        <a:bodyPr/>
        <a:lstStyle/>
        <a:p>
          <a:endParaRPr lang="ru-RU"/>
        </a:p>
      </dgm:t>
    </dgm:pt>
    <dgm:pt modelId="{3A1488FD-02E6-4544-9E76-1BC714CC51B0}" type="sibTrans" cxnId="{59DF748C-F045-4358-937D-B7F7CFC86EDD}">
      <dgm:prSet/>
      <dgm:spPr/>
      <dgm:t>
        <a:bodyPr/>
        <a:lstStyle/>
        <a:p>
          <a:endParaRPr lang="ru-RU"/>
        </a:p>
      </dgm:t>
    </dgm:pt>
    <dgm:pt modelId="{A01D1690-708E-4773-9613-9B90FBB71588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Наклоны головы</a:t>
          </a:r>
        </a:p>
      </dgm:t>
    </dgm:pt>
    <dgm:pt modelId="{08FF7E0B-EC41-4B62-BC73-6830B6F038B9}" type="parTrans" cxnId="{E5328A39-3970-4839-882E-4C4DCA2C9956}">
      <dgm:prSet/>
      <dgm:spPr/>
      <dgm:t>
        <a:bodyPr/>
        <a:lstStyle/>
        <a:p>
          <a:endParaRPr lang="ru-RU"/>
        </a:p>
      </dgm:t>
    </dgm:pt>
    <dgm:pt modelId="{C8678868-12E9-49C0-A464-69791D83AE26}" type="sibTrans" cxnId="{E5328A39-3970-4839-882E-4C4DCA2C9956}">
      <dgm:prSet/>
      <dgm:spPr/>
      <dgm:t>
        <a:bodyPr/>
        <a:lstStyle/>
        <a:p>
          <a:endParaRPr lang="ru-RU"/>
        </a:p>
      </dgm:t>
    </dgm:pt>
    <dgm:pt modelId="{9E64ABFD-84E8-4072-BD55-8A27DF515D30}" type="pres">
      <dgm:prSet presAssocID="{2CD2022D-C320-4EB6-8D2D-59E84BD4A54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083DE6E-D3FC-4C0A-8A70-7E2AF608C01D}" type="pres">
      <dgm:prSet presAssocID="{4B35C97C-B8C8-42A6-9CD8-27CE9F2E0D2B}" presName="horFlow" presStyleCnt="0"/>
      <dgm:spPr/>
    </dgm:pt>
    <dgm:pt modelId="{4845929E-C734-48B4-8B6D-668E7A6C5DD4}" type="pres">
      <dgm:prSet presAssocID="{4B35C97C-B8C8-42A6-9CD8-27CE9F2E0D2B}" presName="bigChev" presStyleLbl="node1" presStyleIdx="0" presStyleCnt="2" custLinFactNeighborX="-64541" custLinFactNeighborY="2169"/>
      <dgm:spPr/>
    </dgm:pt>
    <dgm:pt modelId="{D73561BB-3F74-4566-B14E-A771C41506B2}" type="pres">
      <dgm:prSet presAssocID="{4B35C97C-B8C8-42A6-9CD8-27CE9F2E0D2B}" presName="vSp" presStyleCnt="0"/>
      <dgm:spPr/>
    </dgm:pt>
    <dgm:pt modelId="{563EAE8F-169D-4905-9327-54BC1294EF15}" type="pres">
      <dgm:prSet presAssocID="{A01D1690-708E-4773-9613-9B90FBB71588}" presName="horFlow" presStyleCnt="0"/>
      <dgm:spPr/>
    </dgm:pt>
    <dgm:pt modelId="{381757E7-F46E-4CAF-A744-EB257997315F}" type="pres">
      <dgm:prSet presAssocID="{A01D1690-708E-4773-9613-9B90FBB71588}" presName="bigChev" presStyleLbl="node1" presStyleIdx="1" presStyleCnt="2" custLinFactNeighborX="-64541" custLinFactNeighborY="-5423"/>
      <dgm:spPr/>
    </dgm:pt>
  </dgm:ptLst>
  <dgm:cxnLst>
    <dgm:cxn modelId="{6656711A-6366-4FA4-AD2C-AC9AC77CDAC2}" type="presOf" srcId="{4B35C97C-B8C8-42A6-9CD8-27CE9F2E0D2B}" destId="{4845929E-C734-48B4-8B6D-668E7A6C5DD4}" srcOrd="0" destOrd="0" presId="urn:microsoft.com/office/officeart/2005/8/layout/lProcess3"/>
    <dgm:cxn modelId="{E5328A39-3970-4839-882E-4C4DCA2C9956}" srcId="{2CD2022D-C320-4EB6-8D2D-59E84BD4A545}" destId="{A01D1690-708E-4773-9613-9B90FBB71588}" srcOrd="1" destOrd="0" parTransId="{08FF7E0B-EC41-4B62-BC73-6830B6F038B9}" sibTransId="{C8678868-12E9-49C0-A464-69791D83AE26}"/>
    <dgm:cxn modelId="{631CD142-B7A1-433F-9A1A-B79F3F468381}" type="presOf" srcId="{2CD2022D-C320-4EB6-8D2D-59E84BD4A545}" destId="{9E64ABFD-84E8-4072-BD55-8A27DF515D30}" srcOrd="0" destOrd="0" presId="urn:microsoft.com/office/officeart/2005/8/layout/lProcess3"/>
    <dgm:cxn modelId="{34EADF50-B1DE-4ED5-829B-A8EA211678D9}" type="presOf" srcId="{A01D1690-708E-4773-9613-9B90FBB71588}" destId="{381757E7-F46E-4CAF-A744-EB257997315F}" srcOrd="0" destOrd="0" presId="urn:microsoft.com/office/officeart/2005/8/layout/lProcess3"/>
    <dgm:cxn modelId="{59DF748C-F045-4358-937D-B7F7CFC86EDD}" srcId="{2CD2022D-C320-4EB6-8D2D-59E84BD4A545}" destId="{4B35C97C-B8C8-42A6-9CD8-27CE9F2E0D2B}" srcOrd="0" destOrd="0" parTransId="{FFCD2F13-0026-423A-BCC4-71865F91F632}" sibTransId="{3A1488FD-02E6-4544-9E76-1BC714CC51B0}"/>
    <dgm:cxn modelId="{8EF6A575-01EA-42EC-9B24-57A3C7964A72}" type="presParOf" srcId="{9E64ABFD-84E8-4072-BD55-8A27DF515D30}" destId="{6083DE6E-D3FC-4C0A-8A70-7E2AF608C01D}" srcOrd="0" destOrd="0" presId="urn:microsoft.com/office/officeart/2005/8/layout/lProcess3"/>
    <dgm:cxn modelId="{6AFACE4F-FDC9-4B6D-9D22-D42A2779866B}" type="presParOf" srcId="{6083DE6E-D3FC-4C0A-8A70-7E2AF608C01D}" destId="{4845929E-C734-48B4-8B6D-668E7A6C5DD4}" srcOrd="0" destOrd="0" presId="urn:microsoft.com/office/officeart/2005/8/layout/lProcess3"/>
    <dgm:cxn modelId="{B54BF19A-7718-48B1-8CB0-065651A44BC6}" type="presParOf" srcId="{9E64ABFD-84E8-4072-BD55-8A27DF515D30}" destId="{D73561BB-3F74-4566-B14E-A771C41506B2}" srcOrd="1" destOrd="0" presId="urn:microsoft.com/office/officeart/2005/8/layout/lProcess3"/>
    <dgm:cxn modelId="{F4EF47A8-8748-4483-9EA9-73CE22C57437}" type="presParOf" srcId="{9E64ABFD-84E8-4072-BD55-8A27DF515D30}" destId="{563EAE8F-169D-4905-9327-54BC1294EF15}" srcOrd="2" destOrd="0" presId="urn:microsoft.com/office/officeart/2005/8/layout/lProcess3"/>
    <dgm:cxn modelId="{E8928E9F-C1D5-4D2E-92B1-EF8A05B945C9}" type="presParOf" srcId="{563EAE8F-169D-4905-9327-54BC1294EF15}" destId="{381757E7-F46E-4CAF-A744-EB257997315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BB9CC-F28A-4AED-A4CC-736E087F6850}">
      <dsp:nvSpPr>
        <dsp:cNvPr id="0" name=""/>
        <dsp:cNvSpPr/>
      </dsp:nvSpPr>
      <dsp:spPr>
        <a:xfrm>
          <a:off x="49" y="26085"/>
          <a:ext cx="4700141" cy="146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Исходное положение – руки на пояс</a:t>
          </a:r>
        </a:p>
      </dsp:txBody>
      <dsp:txXfrm>
        <a:off x="49" y="26085"/>
        <a:ext cx="4700141" cy="1468800"/>
      </dsp:txXfrm>
    </dsp:sp>
    <dsp:sp modelId="{FF84744C-3E30-402A-AF2F-EC14FDE1878B}">
      <dsp:nvSpPr>
        <dsp:cNvPr id="0" name=""/>
        <dsp:cNvSpPr/>
      </dsp:nvSpPr>
      <dsp:spPr>
        <a:xfrm>
          <a:off x="49" y="1494885"/>
          <a:ext cx="4700141" cy="22399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7398B-FA2D-46EA-A699-66F78CA17E77}">
      <dsp:nvSpPr>
        <dsp:cNvPr id="0" name=""/>
        <dsp:cNvSpPr/>
      </dsp:nvSpPr>
      <dsp:spPr>
        <a:xfrm>
          <a:off x="5358209" y="26085"/>
          <a:ext cx="4700141" cy="146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Повороты туловища влево-вправо</a:t>
          </a:r>
        </a:p>
      </dsp:txBody>
      <dsp:txXfrm>
        <a:off x="5358209" y="26085"/>
        <a:ext cx="4700141" cy="1468800"/>
      </dsp:txXfrm>
    </dsp:sp>
    <dsp:sp modelId="{8861E544-3026-466A-AF50-02CB55A20B70}">
      <dsp:nvSpPr>
        <dsp:cNvPr id="0" name=""/>
        <dsp:cNvSpPr/>
      </dsp:nvSpPr>
      <dsp:spPr>
        <a:xfrm>
          <a:off x="5358209" y="1494885"/>
          <a:ext cx="4700141" cy="22399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3C9D9-DA82-4F93-8CC3-39C00C2522D8}">
      <dsp:nvSpPr>
        <dsp:cNvPr id="0" name=""/>
        <dsp:cNvSpPr/>
      </dsp:nvSpPr>
      <dsp:spPr>
        <a:xfrm>
          <a:off x="49" y="26085"/>
          <a:ext cx="4700141" cy="146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Круговые вращения тазом </a:t>
          </a:r>
        </a:p>
      </dsp:txBody>
      <dsp:txXfrm>
        <a:off x="49" y="26085"/>
        <a:ext cx="4700141" cy="1468800"/>
      </dsp:txXfrm>
    </dsp:sp>
    <dsp:sp modelId="{01EC4264-D207-458D-B946-60B8B76B70EF}">
      <dsp:nvSpPr>
        <dsp:cNvPr id="0" name=""/>
        <dsp:cNvSpPr/>
      </dsp:nvSpPr>
      <dsp:spPr>
        <a:xfrm>
          <a:off x="49" y="1494885"/>
          <a:ext cx="4700141" cy="22399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0AA66-8A5C-43D3-87A9-281C5B262D78}">
      <dsp:nvSpPr>
        <dsp:cNvPr id="0" name=""/>
        <dsp:cNvSpPr/>
      </dsp:nvSpPr>
      <dsp:spPr>
        <a:xfrm>
          <a:off x="5358209" y="26085"/>
          <a:ext cx="4700141" cy="146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Наклоны вперед</a:t>
          </a:r>
        </a:p>
      </dsp:txBody>
      <dsp:txXfrm>
        <a:off x="5358209" y="26085"/>
        <a:ext cx="4700141" cy="1468800"/>
      </dsp:txXfrm>
    </dsp:sp>
    <dsp:sp modelId="{3DF2BECB-04A7-4A37-BA73-292C47DAEC7B}">
      <dsp:nvSpPr>
        <dsp:cNvPr id="0" name=""/>
        <dsp:cNvSpPr/>
      </dsp:nvSpPr>
      <dsp:spPr>
        <a:xfrm>
          <a:off x="5358209" y="1494885"/>
          <a:ext cx="4700141" cy="22399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D5DD4-CCD3-4318-AC2E-773F4DC5E0CF}">
      <dsp:nvSpPr>
        <dsp:cNvPr id="0" name=""/>
        <dsp:cNvSpPr/>
      </dsp:nvSpPr>
      <dsp:spPr>
        <a:xfrm>
          <a:off x="0" y="899756"/>
          <a:ext cx="4998720" cy="19994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стойка. Наклон влево, вправо.</a:t>
          </a:r>
        </a:p>
      </dsp:txBody>
      <dsp:txXfrm>
        <a:off x="999744" y="899756"/>
        <a:ext cx="2999232" cy="1999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5929E-C734-48B4-8B6D-668E7A6C5DD4}">
      <dsp:nvSpPr>
        <dsp:cNvPr id="0" name=""/>
        <dsp:cNvSpPr/>
      </dsp:nvSpPr>
      <dsp:spPr>
        <a:xfrm>
          <a:off x="16" y="39308"/>
          <a:ext cx="4390727" cy="175629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Вращение головы </a:t>
          </a:r>
        </a:p>
      </dsp:txBody>
      <dsp:txXfrm>
        <a:off x="878161" y="39308"/>
        <a:ext cx="2634437" cy="1756290"/>
      </dsp:txXfrm>
    </dsp:sp>
    <dsp:sp modelId="{381757E7-F46E-4CAF-A744-EB257997315F}">
      <dsp:nvSpPr>
        <dsp:cNvPr id="0" name=""/>
        <dsp:cNvSpPr/>
      </dsp:nvSpPr>
      <dsp:spPr>
        <a:xfrm>
          <a:off x="16" y="1908142"/>
          <a:ext cx="4390727" cy="175629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Наклоны головы</a:t>
          </a:r>
        </a:p>
      </dsp:txBody>
      <dsp:txXfrm>
        <a:off x="878161" y="1908142"/>
        <a:ext cx="2634437" cy="1756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10.06.2020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10.06.2020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10.06.2020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10.06.2020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10.06.2020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10.06.2020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10.06.2020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10.06.2020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10.06.2020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10.06.2020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10.06.2020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10.06.2020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10.06.2020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10.06.2020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313" y="45720"/>
            <a:ext cx="7470961" cy="4278630"/>
          </a:xfrm>
        </p:spPr>
        <p:txBody>
          <a:bodyPr rtlCol="0">
            <a:norm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-Ясенецкого» Министерства здравоохранения Российской Федерации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ЛФК при заболеваниях опорно-двигательного аппарата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1B0CDD7-6280-4DC4-9E7C-3F39B5DAC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4769" y="5215890"/>
            <a:ext cx="4507231" cy="1143000"/>
          </a:xfrm>
        </p:spPr>
        <p:txBody>
          <a:bodyPr>
            <a:noAutofit/>
          </a:bodyPr>
          <a:lstStyle/>
          <a:p>
            <a:r>
              <a:rPr lang="ru-RU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работу студентка Сестринского дела Ахмедова Ш.А </a:t>
            </a:r>
          </a:p>
          <a:p>
            <a:r>
              <a:rPr lang="ru-RU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 </a:t>
            </a:r>
            <a:r>
              <a:rPr lang="ru-RU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Шпитальная</a:t>
            </a:r>
            <a:r>
              <a:rPr lang="ru-RU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</a:t>
            </a: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73391-D9F1-49F5-AB53-51FB52E25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6CC5DC-6FA1-4A99-A832-E74782AD6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физической культурой и спортом оказывают положительное воздействие на организм человека. Физические упражнения развивают двигательную мускулатуру и являются средством профилактики различных недугов.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62408-88E6-45BA-A7F4-C5D5CDD9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10.06.2020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5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DAB7C-19E3-4B27-AE8E-78E00623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E876C-E142-41CA-BB39-FC46B106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914525"/>
            <a:ext cx="9707880" cy="39545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ЛФК?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ОДА?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при заболеваниях ОДА?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туловища в различные стороны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упражнения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Наклоны туловища влево-вправо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мышц шеи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90F5E-0846-4217-916F-9D6C1A56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10.06.2020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4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DAB7C-19E3-4B27-AE8E-78E00623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ЛФК?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E876C-E142-41CA-BB39-FC46B106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855845" cy="3760891"/>
          </a:xfrm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физическая культура (ЛФК)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медицинская дисциплина, применяющая средства физической культуры (в основном физические упражнения) с целью лечения и реабилитации больных и инвалидов, а также профилактики заболеваний.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90F5E-0846-4217-916F-9D6C1A56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10.06.2020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AA8311-5C66-48CF-AAA4-07C44CE67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2200275"/>
            <a:ext cx="5005324" cy="33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0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DAB7C-19E3-4B27-AE8E-78E00623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897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ОДА?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E876C-E142-41CA-BB39-FC46B106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779645" cy="376089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Опорно-двигательный аппарат или ОДА составляют кости скелета с суставами, связки и мышцы с сухожилиями, которые обеспечивают опорную функцию организма. Основной из причин его заболевания является недостаток двигательной активности.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90F5E-0846-4217-916F-9D6C1A56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10.06.2020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FB8041-B4C8-4482-A509-401F51CD1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7465"/>
            <a:ext cx="5217795" cy="38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2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DAB7C-19E3-4B27-AE8E-78E00623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при заболеваниях ОДА?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E876C-E142-41CA-BB39-FC46B106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50" y="1866901"/>
            <a:ext cx="6800850" cy="4191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физкультурной формой борьбы с заболеваниями опорно-двигательного аппарата является лечебная физкультура, которая применяется в форме лечебной гимнастики, ходьбы и т.д.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физическими упражнениями увеличивает прочность костной ткани, способствуют более прочному прикреплению к костям мышечных сухожилий, укрепляют позвоночник и ликвидируют в нём нежелательные искривления.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90F5E-0846-4217-916F-9D6C1A56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10.06.2020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169959-3DF6-4B11-8EF5-4BA6B820A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2495551"/>
            <a:ext cx="44005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8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D8F3C-AA62-4286-AA8A-5AD19BFE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туловища в различные стороны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B5553F9-E450-41E5-A5F8-A206D1EE6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459903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13CA9930-4E18-4E02-942A-6AEE380A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10.06.2020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EBD054-3B6F-419F-A58D-B8EC0828D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00450"/>
            <a:ext cx="2838449" cy="22686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A0AC93-E02F-4F91-8533-6FA472A27B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39" y="3600450"/>
            <a:ext cx="3077045" cy="22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D8F3C-AA62-4286-AA8A-5AD19BFE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упражнения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F373F6C-0DC9-4112-939C-B47E6DCE0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347424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13CA9930-4E18-4E02-942A-6AEE380A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10.06.2020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D3D43D-BAD7-4351-BC71-46A0426D19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3604116"/>
            <a:ext cx="2990850" cy="22676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B0873A-4195-4859-AD84-B5C559F81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80" y="3679216"/>
            <a:ext cx="3293745" cy="21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5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350AB-2067-413A-B766-BCD083EA4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Наклоны туловища влево-вправо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1AADB12-FD68-464A-8D6B-8DFAB57F0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151265"/>
              </p:ext>
            </p:extLst>
          </p:nvPr>
        </p:nvGraphicFramePr>
        <p:xfrm>
          <a:off x="1097281" y="2108201"/>
          <a:ext cx="499872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BC961A02-FEA4-4BED-B424-1C3CDEB8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10.06.2020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54D6C7-51A0-4967-86E0-EFA1D26612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49" y="1914525"/>
            <a:ext cx="4049359" cy="36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1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773B0-2673-4F81-A3B6-1642E917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Упражнения для мышц шеи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F44F10D-65AB-4907-A3C5-ED9FE88DF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527454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B0E54948-0DEA-4C6A-A996-2883153F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10.06.2020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B300CB-B59B-4656-ABA3-31D5CF8C1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2571750"/>
            <a:ext cx="3952429" cy="26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70733"/>
      </p:ext>
    </p:extLst>
  </p:cSld>
  <p:clrMapOvr>
    <a:masterClrMapping/>
  </p:clrMapOvr>
</p:sld>
</file>

<file path=ppt/theme/theme1.xml><?xml version="1.0" encoding="utf-8"?>
<a:theme xmlns:a="http://schemas.openxmlformats.org/drawingml/2006/main" name="1_Ретроспектива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E9416FAF-F856-40AC-9675-C9B0760B1290}" vid="{1EEFFE07-2D5A-4CA5-A479-4D088CDD8A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{5A5497DA-678D-4FDF-81FA-5BF60BC4B2FD}tf56160789</Template>
  <TotalTime>0</TotalTime>
  <Words>288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Bookman Old Style</vt:lpstr>
      <vt:lpstr>Calibri</vt:lpstr>
      <vt:lpstr>Franklin Gothic Book</vt:lpstr>
      <vt:lpstr>Times New Roman</vt:lpstr>
      <vt:lpstr>Wingdings</vt:lpstr>
      <vt:lpstr>1_РетроспективаVTI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 Фармацевтический колледж       ЛФК при заболеваниях опорно-двигательного аппарата </vt:lpstr>
      <vt:lpstr>Содержание</vt:lpstr>
      <vt:lpstr>Что такое ЛФК?</vt:lpstr>
      <vt:lpstr>Что такое ОДА?</vt:lpstr>
      <vt:lpstr>Что делать при заболеваниях ОДА?</vt:lpstr>
      <vt:lpstr>Поворот туловища в различные стороны</vt:lpstr>
      <vt:lpstr>Различные упражнения</vt:lpstr>
      <vt:lpstr>Наклоны туловища влево-вправо</vt:lpstr>
      <vt:lpstr>Упражнения для мышц шеи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2020-06-10T13:41:49Z</dcterms:created>
  <dcterms:modified xsi:type="dcterms:W3CDTF">2020-06-10T15:30:06Z</dcterms:modified>
</cp:coreProperties>
</file>