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11B2B-D95B-474D-A521-18EEFAB2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218625-9969-488B-A4AA-AD347579A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9C004-EA39-4EA5-B6B7-63D079320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E6F069-3851-4AC6-8ED3-3807DCD3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843F2-4C49-498F-BB3C-5297A247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9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271EC-8F44-4297-AD25-75C78B9B1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E05CC9-5F9A-419D-B481-A53C0896F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C87E6-140E-4784-8426-C3647E95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7FBCB-6A3F-4788-BF12-0F52013D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C5ACAE-4374-48BA-87D8-25A25E02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5707AA-90A4-4B64-B7DF-667A54B60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1A7812-ABA2-46EF-860C-367C00D4B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8BB98-5D46-4B43-9D76-16374193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480EE-E0B4-4CCF-BDC2-551E4062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CA4D0-4D54-4E32-AF04-42190D78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7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21962-0F35-4CBD-B9CB-EBCFFF54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8BBF1-0219-41E4-B7EC-C3058D10F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7745E-5DDD-4E52-BEBB-508C6C52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0D06D-949A-47F8-80C0-B0E6142B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BA2852-8F6D-4CA7-BCCE-97C020B0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52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190C0-6C6A-44AE-BE14-CD776CBB1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9BC40D-5DE7-4D4B-9065-37FEE0A05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17FB1-6E8A-400F-AE17-596A7ED21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19B43F-AC05-4110-B3F2-6C008FBA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70DA83-231F-4E3B-85FF-3FE473EFC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6A246-5A18-49EA-A69F-A8A576F0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47BA9D-04E4-457F-B8B1-C3D8BF692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C5DEE8-C21C-49FD-9FD3-2F50D1005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BD982-AD0D-4611-AC75-826F7083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452BF0-7444-45FD-A2DA-71281042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15368F-7299-41E1-94C4-44E2BB31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6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1465A-EF9B-412D-B8F8-4937153A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84CCC6-7A9D-427E-81EA-5696DCBB6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D8D2D3-7987-4D0A-BEFB-C8FA9C745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6BBB9B-CB67-4624-8BC8-2E6D4D0B6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CF2AF-E5B7-4428-99D4-7C6F74F6D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21A6886-1466-48F2-8519-54D4CBFCC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DBF631-1541-475A-A9E8-2771E20A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CD0CD0-B3A4-48A6-B703-9B37CBE0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1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458B5-F66C-4C8A-B048-0DD176B1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5F3245-1F0B-43C2-9FF2-41D3F10E1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9B26CC-B62A-422E-96A0-037CFAF6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352398-A27F-4972-8414-5DDE0EE7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2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377A54-E9ED-4863-B140-3F3C11A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C6B985-40D3-4B45-8494-CCABD1C7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5ED7A-7AC9-4446-916D-DBAD7E1F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5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F0C0F-9825-4410-92C8-F285A9BB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503C3A-2ACE-4A36-9ADD-03BBC1F8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97C879-B357-4A35-8221-527FC7AC3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EFAAA-3A6C-4BBD-9785-D8DD1E8F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65FE0C-2FEC-426E-B334-0AAD0F66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615992-FAD5-4612-80BC-805D1B52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5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1CE18-910C-439D-A9A3-9971DC61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19BB6F-1C65-4A34-92D1-B7ADE58EE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AC5662-6AED-4927-9241-CFF3EB2E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CA96C8-D2D8-477E-9B02-7FE90B59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42F2F7-D799-49AD-A605-AC306511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993C32-AE79-4BC8-A9EB-DEB5AFD8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CDDDE-55C8-462D-8B87-1CF5D4744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BA17B-1EF6-4434-A5AE-7C33AA2F5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C2F39-649C-4B3F-9CAE-8D49027F5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2788-40D3-4AEE-9262-8EE75BC8916A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37FBE-F914-4521-B9AB-EB47D9466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3B9DB5-714F-498F-96BF-E60BE3E1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612E2-723C-4F46-883B-7564AB3C0E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7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D2AFA-8913-434B-A237-19E799864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Подготовка кадров по медицинской реабилитации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6B6028-40D5-421D-873E-C8D32CFC8F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Лекция №1</a:t>
            </a:r>
          </a:p>
          <a:p>
            <a:r>
              <a:rPr lang="ru-RU" dirty="0"/>
              <a:t>ФРМ 504 ч</a:t>
            </a:r>
          </a:p>
        </p:txBody>
      </p:sp>
    </p:spTree>
    <p:extLst>
      <p:ext uri="{BB962C8B-B14F-4D97-AF65-F5344CB8AC3E}">
        <p14:creationId xmlns:p14="http://schemas.microsoft.com/office/powerpoint/2010/main" val="377588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1E1F0-7FDB-407B-908A-98C72550D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43C4D-509E-4B4C-A407-136AF9A32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56E58C-0760-4F43-B423-225E2A7D1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128127"/>
            <a:ext cx="11755491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3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23ECE-A7B1-4EAC-BCBF-C2E8315F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91AB6-19CC-4CDB-9708-04AB633B4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DC061-1DAD-441D-A9E0-4B5EFB61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132890"/>
            <a:ext cx="11660227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5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B752B-CD94-4A18-BB50-09A746CE0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55473-BF72-4861-A037-D821FC8EC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E9B3C-D68A-4FF5-9204-1376F5CB9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2416"/>
            <a:ext cx="11736438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2E148-1982-4B6D-9F72-2C304D71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878ED5-C43A-485F-90A3-C81097DF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2EF38-FEE2-4120-BE25-E23D16574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113837"/>
            <a:ext cx="11698333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31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61C97-1512-4EE3-8F5B-0A2679F8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BCDC71-D557-4D01-9E80-A4B91E39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EA541-6AA2-4326-8A7A-428979CC0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156706"/>
            <a:ext cx="11822175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94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F51BD-4E50-4336-9E11-1EC3EBD7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89ED3-12FE-44F1-8BF8-9065B40C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EC26B3-BF6F-4491-A5CE-A14639E96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18600"/>
            <a:ext cx="11707859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6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DA162-5B73-436B-AD40-F57F4C1F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2E3EEB-F373-4E59-B4CB-117F80C1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77D4F9-94AB-4B3A-8DA2-ED2E5DA8A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113837"/>
            <a:ext cx="11726912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7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07CA8-3EC4-422E-9188-75662894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412FBF-EE84-4EC7-B6E3-EFBD36C2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92045AF-9982-472D-8B4C-532344C3B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99548"/>
            <a:ext cx="11698333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97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75DCB-D654-4226-98C6-E421E4236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953485-7C79-4A6C-8B56-1F5F6FFB8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3CEDD-6747-4D90-B5EF-A3586CA14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5" y="85258"/>
            <a:ext cx="11784070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69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0FBF4-7BA6-42E3-B149-A35C02DE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756060-A3FF-422A-9475-B8C7B5837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81DDC4-BEC9-402F-97B4-58B725A2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104311"/>
            <a:ext cx="11679280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2D3F0-D147-48CE-82FF-1BAA2F39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6B434-CA7D-4C87-AE38-B3EF1A0D6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3FDC2-033F-4E8D-9F2E-C433731D5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56706"/>
            <a:ext cx="11707859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B6AD8-D61E-49E8-AA01-775C274A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B455EB-1864-4CD6-8C41-FC79A2908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DC3FEE-FE99-4B79-975D-BEB5EF4A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123363"/>
            <a:ext cx="11698333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3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D369B-4967-479D-815F-DC13CFD9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2AEC2-06DE-4FDC-9A99-79AAE6570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15488B-C01F-4944-8BF8-BFC7E2E3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1"/>
            <a:ext cx="12192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6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A24C0-2782-4052-B8CA-774B1A1F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3A38B-99D7-40DC-8DEB-5BC30045F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07DB8B-4144-4621-AE80-1DBEDEC8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118600"/>
            <a:ext cx="11717385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5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52703-4AFD-4F04-B307-0F88D283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53651B-C1DE-4722-9474-A7654140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FA17F-5FC7-4BE0-B459-B75B2C71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94784"/>
            <a:ext cx="11850754" cy="666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09A88-2C4E-485A-ADBF-B2BD1C72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250407-B8E3-4071-A6D6-35664FC5C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01FE7-264C-443F-A26D-A710C2670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13837"/>
            <a:ext cx="11707859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1A640-A559-45BA-B864-5D072093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A0B74-51D7-4E21-B3ED-5EAF2EF8A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B92196-A72D-4A34-AD57-096E9AA00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6" y="104311"/>
            <a:ext cx="11660227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2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E3EC7-4C33-4B4B-BA70-C22D664E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01BFE5-5682-437F-B7A1-85CDE07E9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232519-0934-4ADA-B45F-B05C8988D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166232"/>
            <a:ext cx="11669754" cy="652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04478-0866-4CE4-806B-BAAD5528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CE98D-4BCB-474D-8E96-8404256AD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A140A-058E-4C61-89DE-FCBA6A6A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23" y="118600"/>
            <a:ext cx="11669754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333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</Words>
  <Application>Microsoft Office PowerPoint</Application>
  <PresentationFormat>Широкоэкранный</PresentationFormat>
  <Paragraphs>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Подготовка кадров по медицинской реабилитации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Можейко Елена</dc:creator>
  <cp:lastModifiedBy>Можейко Елена</cp:lastModifiedBy>
  <cp:revision>22</cp:revision>
  <dcterms:created xsi:type="dcterms:W3CDTF">2020-10-16T14:09:49Z</dcterms:created>
  <dcterms:modified xsi:type="dcterms:W3CDTF">2020-11-07T12:41:14Z</dcterms:modified>
</cp:coreProperties>
</file>